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6" d="100"/>
          <a:sy n="66" d="100"/>
        </p:scale>
        <p:origin x="-63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2008-5-26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2008-5-26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2008-5-26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2008-5-26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2008-5-26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2008-5-26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2008-5-26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2008-5-26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2008-5-26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2008-5-26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2008-5-26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2008-5-26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4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57200" y="274638"/>
            <a:ext cx="4186238" cy="1143000"/>
          </a:xfrm>
        </p:spPr>
        <p:txBody>
          <a:bodyPr/>
          <a:lstStyle/>
          <a:p>
            <a:r>
              <a:rPr lang="zh-CN" altLang="en-US" b="1" dirty="0" smtClean="0"/>
              <a:t>养蛋鸡的日子</a:t>
            </a:r>
            <a:endParaRPr lang="zh-CN" altLang="en-US" dirty="0"/>
          </a:p>
        </p:txBody>
      </p:sp>
      <p:sp>
        <p:nvSpPr>
          <p:cNvPr id="5" name="内容占位符 4"/>
          <p:cNvSpPr>
            <a:spLocks noGrp="1"/>
          </p:cNvSpPr>
          <p:nvPr>
            <p:ph idx="1"/>
          </p:nvPr>
        </p:nvSpPr>
        <p:spPr>
          <a:xfrm>
            <a:off x="457200" y="1600200"/>
            <a:ext cx="4186238" cy="4525963"/>
          </a:xfrm>
        </p:spPr>
        <p:txBody>
          <a:bodyPr>
            <a:normAutofit lnSpcReduction="10000"/>
          </a:bodyPr>
          <a:lstStyle/>
          <a:p>
            <a:r>
              <a:rPr lang="zh-CN" altLang="en-US" dirty="0" smtClean="0"/>
              <a:t>我的宽网终于装好了我的小鸡都来了</a:t>
            </a:r>
            <a:r>
              <a:rPr lang="en-US" altLang="zh-CN" dirty="0" smtClean="0"/>
              <a:t>3</a:t>
            </a:r>
            <a:r>
              <a:rPr lang="zh-CN" altLang="en-US" dirty="0" smtClean="0"/>
              <a:t>天了，</a:t>
            </a:r>
            <a:r>
              <a:rPr lang="en-US" altLang="zh-CN" dirty="0" smtClean="0"/>
              <a:t>10</a:t>
            </a:r>
            <a:r>
              <a:rPr lang="zh-CN" altLang="en-US" dirty="0" smtClean="0"/>
              <a:t>月</a:t>
            </a:r>
            <a:r>
              <a:rPr lang="en-US" altLang="zh-CN" dirty="0" smtClean="0"/>
              <a:t>16</a:t>
            </a:r>
            <a:r>
              <a:rPr lang="zh-CN" altLang="en-US" dirty="0" smtClean="0"/>
              <a:t>日下午</a:t>
            </a:r>
            <a:r>
              <a:rPr lang="en-US" altLang="zh-CN" dirty="0" smtClean="0"/>
              <a:t>13:20</a:t>
            </a:r>
            <a:r>
              <a:rPr lang="zh-CN" altLang="en-US" dirty="0" smtClean="0"/>
              <a:t>分到场。这几天天天与鸡同眠。养鸡真辛苦！</a:t>
            </a:r>
            <a:br>
              <a:rPr lang="zh-CN" altLang="en-US" dirty="0" smtClean="0"/>
            </a:br>
            <a:r>
              <a:rPr lang="zh-CN" altLang="en-US" dirty="0" smtClean="0"/>
              <a:t>向所有养鸡人致敬！以后有时间再向大家慢慢写下。我要去给小鸡喂饲料了。</a:t>
            </a:r>
            <a:endParaRPr lang="zh-CN" altLang="en-US" dirty="0"/>
          </a:p>
        </p:txBody>
      </p:sp>
      <p:pic>
        <p:nvPicPr>
          <p:cNvPr id="4098" name="Picture 2" descr="http://bbs.jbzyw.com/attachment/Mon_0711/21_15190_3093d025cbcba4b.jpg"/>
          <p:cNvPicPr>
            <a:picLocks noChangeAspect="1" noChangeArrowheads="1"/>
          </p:cNvPicPr>
          <p:nvPr/>
        </p:nvPicPr>
        <p:blipFill>
          <a:blip r:embed="rId2"/>
          <a:srcRect/>
          <a:stretch>
            <a:fillRect/>
          </a:stretch>
        </p:blipFill>
        <p:spPr bwMode="auto">
          <a:xfrm>
            <a:off x="4572000" y="1571612"/>
            <a:ext cx="4572000" cy="4810125"/>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2007-10-26 00:09 </a:t>
            </a:r>
            <a:endParaRPr lang="zh-CN" altLang="en-US" dirty="0"/>
          </a:p>
        </p:txBody>
      </p:sp>
      <p:sp>
        <p:nvSpPr>
          <p:cNvPr id="3" name="内容占位符 2"/>
          <p:cNvSpPr>
            <a:spLocks noGrp="1"/>
          </p:cNvSpPr>
          <p:nvPr>
            <p:ph idx="1"/>
          </p:nvPr>
        </p:nvSpPr>
        <p:spPr/>
        <p:txBody>
          <a:bodyPr>
            <a:normAutofit fontScale="77500" lnSpcReduction="20000"/>
          </a:bodyPr>
          <a:lstStyle/>
          <a:p>
            <a:r>
              <a:rPr lang="zh-CN" altLang="en-US" dirty="0" smtClean="0"/>
              <a:t>今天下午买了一台自动断喙器</a:t>
            </a:r>
            <a:r>
              <a:rPr lang="en-US" altLang="zh-CN" dirty="0" smtClean="0"/>
              <a:t>500</a:t>
            </a:r>
            <a:r>
              <a:rPr lang="zh-CN" altLang="en-US" dirty="0" smtClean="0"/>
              <a:t>元。鸡没伤亡</a:t>
            </a:r>
            <a:r>
              <a:rPr lang="en-US" altLang="zh-CN" dirty="0" smtClean="0"/>
              <a:t>7656</a:t>
            </a:r>
            <a:r>
              <a:rPr lang="zh-CN" altLang="en-US" dirty="0" smtClean="0"/>
              <a:t>只。买进法倍灵准备明天法氏囊免疫</a:t>
            </a:r>
            <a:endParaRPr lang="en-US" altLang="zh-CN" dirty="0" smtClean="0"/>
          </a:p>
          <a:p>
            <a:r>
              <a:rPr lang="zh-CN" altLang="en-US" dirty="0" smtClean="0"/>
              <a:t>今天很凑巧，我在鸡病网上看到一篇关于我这里杭州建德市养鸡保险的事。我也是今天下午刚刚签的保单。保费每只</a:t>
            </a:r>
            <a:r>
              <a:rPr lang="en-US" altLang="zh-CN" dirty="0" smtClean="0"/>
              <a:t>0.2</a:t>
            </a:r>
            <a:r>
              <a:rPr lang="zh-CN" altLang="en-US" dirty="0" smtClean="0"/>
              <a:t>元。</a:t>
            </a:r>
          </a:p>
          <a:p>
            <a:r>
              <a:rPr lang="zh-CN" altLang="en-US" dirty="0" smtClean="0"/>
              <a:t>中华联合财产保险股份有限公司养鸡保险条款：</a:t>
            </a:r>
            <a:br>
              <a:rPr lang="zh-CN" altLang="en-US" dirty="0" smtClean="0"/>
            </a:br>
            <a:r>
              <a:rPr lang="zh-CN" altLang="en-US" dirty="0" smtClean="0"/>
              <a:t>第一条款保险目的</a:t>
            </a:r>
            <a:br>
              <a:rPr lang="zh-CN" altLang="en-US" dirty="0" smtClean="0"/>
            </a:br>
            <a:r>
              <a:rPr lang="zh-CN" altLang="en-US" dirty="0" smtClean="0"/>
              <a:t>为了更好地促进养鸡事业的发展，是养鸡企业和专业户的鸡只在遭受本保险例明的保险事故所致死亡时，能及时得到经济补偿，尽快恢复生产，特举办养鸡保险</a:t>
            </a:r>
            <a:br>
              <a:rPr lang="zh-CN" altLang="en-US" dirty="0" smtClean="0"/>
            </a:br>
            <a:r>
              <a:rPr lang="zh-CN" altLang="en-US" dirty="0" smtClean="0"/>
              <a:t>第一条款保险对象</a:t>
            </a:r>
            <a:br>
              <a:rPr lang="zh-CN" altLang="en-US" dirty="0" smtClean="0"/>
            </a:br>
            <a:r>
              <a:rPr lang="zh-CN" altLang="en-US" dirty="0" smtClean="0"/>
              <a:t/>
            </a:r>
            <a:br>
              <a:rPr lang="zh-CN" altLang="en-US" dirty="0" smtClean="0"/>
            </a:br>
            <a:r>
              <a:rPr lang="zh-CN" altLang="en-US" dirty="0" smtClean="0"/>
              <a:t/>
            </a:r>
            <a:br>
              <a:rPr lang="zh-CN" altLang="en-US" dirty="0" smtClean="0"/>
            </a:br>
            <a:r>
              <a:rPr lang="zh-CN" altLang="en-US" dirty="0" smtClean="0"/>
              <a:t>我打字太慢了，以后看想法传上来。</a:t>
            </a:r>
          </a:p>
          <a:p>
            <a:endParaRPr lang="zh-CN" altLang="en-US" dirty="0" smtClean="0"/>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2007-10-26 22:49 </a:t>
            </a:r>
            <a:endParaRPr lang="zh-CN" altLang="en-US" dirty="0"/>
          </a:p>
        </p:txBody>
      </p:sp>
      <p:sp>
        <p:nvSpPr>
          <p:cNvPr id="3" name="内容占位符 2"/>
          <p:cNvSpPr>
            <a:spLocks noGrp="1"/>
          </p:cNvSpPr>
          <p:nvPr>
            <p:ph idx="1"/>
          </p:nvPr>
        </p:nvSpPr>
        <p:spPr/>
        <p:txBody>
          <a:bodyPr/>
          <a:lstStyle/>
          <a:p>
            <a:r>
              <a:rPr lang="zh-CN" altLang="en-US" dirty="0" smtClean="0"/>
              <a:t>今天法氏囊免疫点鼻滴口。</a:t>
            </a:r>
            <a:r>
              <a:rPr lang="en-US" altLang="zh-CN" dirty="0" smtClean="0"/>
              <a:t>3</a:t>
            </a:r>
            <a:r>
              <a:rPr lang="zh-CN" altLang="en-US" dirty="0" smtClean="0"/>
              <a:t>人从上午</a:t>
            </a:r>
            <a:r>
              <a:rPr lang="en-US" altLang="zh-CN" dirty="0" smtClean="0"/>
              <a:t>9</a:t>
            </a:r>
            <a:r>
              <a:rPr lang="zh-CN" altLang="en-US" dirty="0" smtClean="0"/>
              <a:t>点开始到傍晚</a:t>
            </a:r>
            <a:r>
              <a:rPr lang="en-US" altLang="zh-CN" dirty="0" smtClean="0"/>
              <a:t>5.30</a:t>
            </a:r>
            <a:r>
              <a:rPr lang="zh-CN" altLang="en-US" dirty="0" smtClean="0"/>
              <a:t>结束。没死亡。就是过免疫后在最早免疫过的第</a:t>
            </a:r>
            <a:r>
              <a:rPr lang="en-US" altLang="zh-CN" dirty="0" smtClean="0"/>
              <a:t>14</a:t>
            </a:r>
            <a:r>
              <a:rPr lang="zh-CN" altLang="en-US" dirty="0" smtClean="0"/>
              <a:t>号栏发现了</a:t>
            </a:r>
            <a:r>
              <a:rPr lang="en-US" altLang="zh-CN" dirty="0" smtClean="0"/>
              <a:t>4</a:t>
            </a:r>
            <a:r>
              <a:rPr lang="zh-CN" altLang="en-US" dirty="0" smtClean="0"/>
              <a:t>只啄肛和啄翅的，我检查出后隔离开。晚上换水换料后关灯</a:t>
            </a:r>
            <a:r>
              <a:rPr lang="en-US" altLang="zh-CN" dirty="0" smtClean="0"/>
              <a:t>2.5</a:t>
            </a:r>
            <a:r>
              <a:rPr lang="zh-CN" altLang="en-US" dirty="0" smtClean="0"/>
              <a:t>小时，</a:t>
            </a:r>
            <a:r>
              <a:rPr lang="en-US" altLang="zh-CN" dirty="0" smtClean="0"/>
              <a:t>8</a:t>
            </a:r>
            <a:r>
              <a:rPr lang="zh-CN" altLang="en-US" dirty="0" smtClean="0"/>
              <a:t>点到</a:t>
            </a:r>
            <a:r>
              <a:rPr lang="en-US" altLang="zh-CN" dirty="0" smtClean="0"/>
              <a:t>10</a:t>
            </a:r>
            <a:r>
              <a:rPr lang="zh-CN" altLang="en-US" dirty="0" smtClean="0"/>
              <a:t>点</a:t>
            </a:r>
            <a:r>
              <a:rPr lang="en-US" altLang="zh-CN" dirty="0" smtClean="0"/>
              <a:t>30</a:t>
            </a:r>
            <a:r>
              <a:rPr lang="zh-CN" altLang="en-US" dirty="0" smtClean="0"/>
              <a:t>分。</a:t>
            </a:r>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2007-10-27 23:13 </a:t>
            </a:r>
            <a:endParaRPr lang="zh-CN" altLang="en-US" dirty="0"/>
          </a:p>
        </p:txBody>
      </p:sp>
      <p:sp>
        <p:nvSpPr>
          <p:cNvPr id="3" name="内容占位符 2"/>
          <p:cNvSpPr>
            <a:spLocks noGrp="1"/>
          </p:cNvSpPr>
          <p:nvPr>
            <p:ph idx="1"/>
          </p:nvPr>
        </p:nvSpPr>
        <p:spPr/>
        <p:txBody>
          <a:bodyPr/>
          <a:lstStyle/>
          <a:p>
            <a:r>
              <a:rPr lang="zh-CN" altLang="en-US" dirty="0" smtClean="0"/>
              <a:t>我的蛋鸡今天是第</a:t>
            </a:r>
            <a:r>
              <a:rPr lang="en-US" altLang="zh-CN" dirty="0" smtClean="0"/>
              <a:t>12</a:t>
            </a:r>
            <a:r>
              <a:rPr lang="zh-CN" altLang="en-US" dirty="0" smtClean="0"/>
              <a:t>天。今天下午死了一只</a:t>
            </a:r>
            <a:r>
              <a:rPr lang="en-US" altLang="zh-CN" dirty="0" smtClean="0"/>
              <a:t>,</a:t>
            </a:r>
            <a:r>
              <a:rPr lang="zh-CN" altLang="en-US" dirty="0" smtClean="0"/>
              <a:t>这是第</a:t>
            </a:r>
            <a:r>
              <a:rPr lang="en-US" altLang="zh-CN" dirty="0" smtClean="0"/>
              <a:t>15</a:t>
            </a:r>
            <a:r>
              <a:rPr lang="zh-CN" altLang="en-US" dirty="0" smtClean="0"/>
              <a:t>只鸡。</a:t>
            </a: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2007-10-28 23:46 </a:t>
            </a:r>
            <a:endParaRPr lang="zh-CN" altLang="en-US" dirty="0"/>
          </a:p>
        </p:txBody>
      </p:sp>
      <p:sp>
        <p:nvSpPr>
          <p:cNvPr id="3" name="内容占位符 2"/>
          <p:cNvSpPr>
            <a:spLocks noGrp="1"/>
          </p:cNvSpPr>
          <p:nvPr>
            <p:ph idx="1"/>
          </p:nvPr>
        </p:nvSpPr>
        <p:spPr/>
        <p:txBody>
          <a:bodyPr/>
          <a:lstStyle/>
          <a:p>
            <a:r>
              <a:rPr lang="zh-CN" altLang="en-US" dirty="0" smtClean="0"/>
              <a:t>今天早上</a:t>
            </a:r>
            <a:r>
              <a:rPr lang="en-US" altLang="zh-CN" dirty="0" smtClean="0"/>
              <a:t>9.50</a:t>
            </a:r>
            <a:r>
              <a:rPr lang="zh-CN" altLang="en-US" dirty="0" smtClean="0"/>
              <a:t>关灯，下午</a:t>
            </a:r>
            <a:r>
              <a:rPr lang="en-US" altLang="zh-CN" dirty="0" smtClean="0"/>
              <a:t>3.50</a:t>
            </a:r>
            <a:r>
              <a:rPr lang="zh-CN" altLang="en-US" dirty="0" smtClean="0"/>
              <a:t>开灯。好想睡觉，这几天睡眠时间不足，眼睛发红。大概和小鸡房温度高还有氨气和灰尘有关</a:t>
            </a:r>
            <a:r>
              <a:rPr lang="en-US" altLang="zh-CN" dirty="0" smtClean="0"/>
              <a:t>.</a:t>
            </a:r>
            <a:r>
              <a:rPr lang="zh-CN" altLang="en-US" dirty="0" smtClean="0"/>
              <a:t>明天要买饲料，全价料想吃</a:t>
            </a:r>
            <a:r>
              <a:rPr lang="en-US" altLang="zh-CN" dirty="0" smtClean="0"/>
              <a:t>25</a:t>
            </a:r>
            <a:r>
              <a:rPr lang="zh-CN" altLang="en-US" dirty="0" smtClean="0"/>
              <a:t>天以上。</a:t>
            </a:r>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2007-10-30 22:48 </a:t>
            </a:r>
            <a:endParaRPr lang="zh-CN" altLang="en-US" dirty="0"/>
          </a:p>
        </p:txBody>
      </p:sp>
      <p:sp>
        <p:nvSpPr>
          <p:cNvPr id="3" name="内容占位符 2"/>
          <p:cNvSpPr>
            <a:spLocks noGrp="1"/>
          </p:cNvSpPr>
          <p:nvPr>
            <p:ph idx="1"/>
          </p:nvPr>
        </p:nvSpPr>
        <p:spPr/>
        <p:txBody>
          <a:bodyPr/>
          <a:lstStyle/>
          <a:p>
            <a:r>
              <a:rPr lang="zh-CN" altLang="en-US" dirty="0" smtClean="0"/>
              <a:t>今天是第</a:t>
            </a:r>
            <a:r>
              <a:rPr lang="en-US" altLang="zh-CN" dirty="0" smtClean="0"/>
              <a:t>15</a:t>
            </a:r>
            <a:r>
              <a:rPr lang="zh-CN" altLang="en-US" dirty="0" smtClean="0"/>
              <a:t>天，准备明天断喙。昨天和今天有好几只啄伤，啄死</a:t>
            </a:r>
            <a:r>
              <a:rPr lang="en-US" altLang="zh-CN" dirty="0" smtClean="0"/>
              <a:t>3</a:t>
            </a:r>
            <a:r>
              <a:rPr lang="zh-CN" altLang="en-US" dirty="0" smtClean="0"/>
              <a:t>只。感觉</a:t>
            </a:r>
            <a:r>
              <a:rPr lang="en-US" altLang="zh-CN" dirty="0" smtClean="0"/>
              <a:t>.</a:t>
            </a:r>
            <a:r>
              <a:rPr lang="zh-CN" altLang="en-US" dirty="0" smtClean="0"/>
              <a:t>断喙迟了</a:t>
            </a:r>
            <a:r>
              <a:rPr lang="en-US" altLang="zh-CN" dirty="0" smtClean="0"/>
              <a:t>2</a:t>
            </a:r>
            <a:r>
              <a:rPr lang="zh-CN" altLang="en-US" dirty="0" smtClean="0"/>
              <a:t>天。</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2007-11-01</a:t>
            </a:r>
            <a:endParaRPr lang="zh-CN" altLang="en-US" dirty="0"/>
          </a:p>
        </p:txBody>
      </p:sp>
      <p:sp>
        <p:nvSpPr>
          <p:cNvPr id="3" name="内容占位符 2"/>
          <p:cNvSpPr>
            <a:spLocks noGrp="1"/>
          </p:cNvSpPr>
          <p:nvPr>
            <p:ph idx="1"/>
          </p:nvPr>
        </p:nvSpPr>
        <p:spPr/>
        <p:txBody>
          <a:bodyPr/>
          <a:lstStyle/>
          <a:p>
            <a:r>
              <a:rPr lang="zh-CN" altLang="en-US" dirty="0" smtClean="0"/>
              <a:t>今天断喙，啄死</a:t>
            </a:r>
            <a:r>
              <a:rPr lang="en-US" altLang="zh-CN" dirty="0" smtClean="0"/>
              <a:t>1</a:t>
            </a:r>
            <a:r>
              <a:rPr lang="zh-CN" altLang="en-US" dirty="0" smtClean="0"/>
              <a:t>只，踩死一只。从</a:t>
            </a:r>
            <a:r>
              <a:rPr lang="en-US" altLang="zh-CN" dirty="0" smtClean="0"/>
              <a:t>16</a:t>
            </a:r>
            <a:r>
              <a:rPr lang="zh-CN" altLang="en-US" dirty="0" smtClean="0"/>
              <a:t>日到</a:t>
            </a:r>
            <a:r>
              <a:rPr lang="en-US" altLang="zh-CN" dirty="0" smtClean="0"/>
              <a:t>31</a:t>
            </a:r>
            <a:r>
              <a:rPr lang="zh-CN" altLang="en-US" dirty="0" smtClean="0"/>
              <a:t>日共死亡</a:t>
            </a:r>
            <a:r>
              <a:rPr lang="en-US" altLang="zh-CN" dirty="0" smtClean="0"/>
              <a:t>20</a:t>
            </a:r>
            <a:r>
              <a:rPr lang="zh-CN" altLang="en-US" dirty="0" smtClean="0"/>
              <a:t>只。</a:t>
            </a:r>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274638"/>
            <a:ext cx="8715436" cy="1143000"/>
          </a:xfrm>
        </p:spPr>
        <p:txBody>
          <a:bodyPr>
            <a:normAutofit fontScale="90000"/>
          </a:bodyPr>
          <a:lstStyle/>
          <a:p>
            <a:r>
              <a:rPr lang="en-US" altLang="zh-CN" sz="4000" dirty="0" smtClean="0"/>
              <a:t>11</a:t>
            </a:r>
            <a:r>
              <a:rPr lang="zh-CN" altLang="en-US" sz="4000" dirty="0" smtClean="0"/>
              <a:t>月</a:t>
            </a:r>
            <a:r>
              <a:rPr lang="en-US" altLang="zh-CN" sz="4000" dirty="0" smtClean="0"/>
              <a:t>1</a:t>
            </a:r>
            <a:r>
              <a:rPr lang="zh-CN" altLang="en-US" sz="4000" dirty="0" smtClean="0"/>
              <a:t>日 星期四　天气：阴天 　气温：</a:t>
            </a:r>
            <a:r>
              <a:rPr lang="en-US" altLang="zh-CN" sz="4000" dirty="0" smtClean="0"/>
              <a:t>15-7</a:t>
            </a:r>
            <a:r>
              <a:rPr lang="zh-CN" altLang="en-US" sz="4000" dirty="0" smtClean="0"/>
              <a:t>度　风力：东北风</a:t>
            </a:r>
            <a:r>
              <a:rPr lang="en-US" altLang="zh-CN" sz="4000" dirty="0" smtClean="0"/>
              <a:t>3-4</a:t>
            </a:r>
            <a:r>
              <a:rPr lang="zh-CN" altLang="en-US" sz="4000" dirty="0" smtClean="0"/>
              <a:t>级 今天是第</a:t>
            </a:r>
            <a:r>
              <a:rPr lang="en-US" altLang="zh-CN" sz="4000" dirty="0" smtClean="0"/>
              <a:t>17</a:t>
            </a:r>
            <a:r>
              <a:rPr lang="zh-CN" altLang="en-US" sz="4000" dirty="0" smtClean="0"/>
              <a:t>天</a:t>
            </a:r>
            <a:r>
              <a:rPr lang="zh-CN" altLang="en-US" dirty="0" smtClean="0"/>
              <a:t/>
            </a:r>
            <a:br>
              <a:rPr lang="zh-CN" altLang="en-US" dirty="0" smtClean="0"/>
            </a:br>
            <a:endParaRPr lang="zh-CN" altLang="en-US" dirty="0"/>
          </a:p>
        </p:txBody>
      </p:sp>
      <p:sp>
        <p:nvSpPr>
          <p:cNvPr id="3" name="内容占位符 2"/>
          <p:cNvSpPr>
            <a:spLocks noGrp="1"/>
          </p:cNvSpPr>
          <p:nvPr>
            <p:ph idx="1"/>
          </p:nvPr>
        </p:nvSpPr>
        <p:spPr/>
        <p:txBody>
          <a:bodyPr/>
          <a:lstStyle/>
          <a:p>
            <a:r>
              <a:rPr lang="en-US" altLang="zh-CN" dirty="0" smtClean="0"/>
              <a:t>1</a:t>
            </a:r>
            <a:r>
              <a:rPr lang="zh-CN" altLang="en-US" dirty="0" smtClean="0"/>
              <a:t>。鸡雏群体状况良好，未见异常。</a:t>
            </a:r>
            <a:br>
              <a:rPr lang="zh-CN" altLang="en-US" dirty="0" smtClean="0"/>
            </a:br>
            <a:r>
              <a:rPr lang="en-US" altLang="zh-CN" dirty="0" smtClean="0"/>
              <a:t>2</a:t>
            </a:r>
            <a:r>
              <a:rPr lang="zh-CN" altLang="en-US" dirty="0" smtClean="0"/>
              <a:t>。目前正常雏鸡总数是</a:t>
            </a:r>
            <a:r>
              <a:rPr lang="en-US" altLang="zh-CN" dirty="0" smtClean="0"/>
              <a:t>7650</a:t>
            </a:r>
            <a:r>
              <a:rPr lang="zh-CN" altLang="en-US" dirty="0" smtClean="0"/>
              <a:t>只。</a:t>
            </a:r>
            <a:br>
              <a:rPr lang="zh-CN" altLang="en-US" dirty="0" smtClean="0"/>
            </a:br>
            <a:r>
              <a:rPr lang="en-US" altLang="zh-CN" dirty="0" smtClean="0"/>
              <a:t>3</a:t>
            </a:r>
            <a:r>
              <a:rPr lang="zh-CN" altLang="en-US" dirty="0" smtClean="0"/>
              <a:t>。育雏房间温度：</a:t>
            </a:r>
            <a:r>
              <a:rPr lang="en-US" altLang="zh-CN" dirty="0" smtClean="0"/>
              <a:t>28</a:t>
            </a:r>
            <a:r>
              <a:rPr lang="zh-CN" altLang="en-US" dirty="0" smtClean="0"/>
              <a:t>－</a:t>
            </a:r>
            <a:r>
              <a:rPr lang="en-US" altLang="zh-CN" dirty="0" smtClean="0"/>
              <a:t>31</a:t>
            </a:r>
            <a:r>
              <a:rPr lang="zh-CN" altLang="en-US" dirty="0" smtClean="0"/>
              <a:t>度  湿度：</a:t>
            </a:r>
            <a:r>
              <a:rPr lang="en-US" altLang="zh-CN" dirty="0" smtClean="0"/>
              <a:t>75</a:t>
            </a:r>
            <a:r>
              <a:rPr lang="zh-CN" altLang="en-US" dirty="0" smtClean="0"/>
              <a:t>－</a:t>
            </a:r>
            <a:r>
              <a:rPr lang="en-US" altLang="zh-CN" dirty="0" smtClean="0"/>
              <a:t>85</a:t>
            </a:r>
            <a:r>
              <a:rPr lang="zh-CN" altLang="en-US" dirty="0" smtClean="0"/>
              <a:t>％</a:t>
            </a:r>
            <a:br>
              <a:rPr lang="zh-CN" altLang="en-US" dirty="0" smtClean="0"/>
            </a:br>
            <a:r>
              <a:rPr lang="en-US" altLang="zh-CN" dirty="0" smtClean="0"/>
              <a:t>4</a:t>
            </a:r>
            <a:r>
              <a:rPr lang="zh-CN" altLang="en-US" dirty="0" smtClean="0"/>
              <a:t>。光照：</a:t>
            </a:r>
            <a:r>
              <a:rPr lang="en-US" altLang="zh-CN" dirty="0" smtClean="0"/>
              <a:t>20</a:t>
            </a:r>
            <a:r>
              <a:rPr lang="zh-CN" altLang="en-US" dirty="0" smtClean="0"/>
              <a:t>小时，</a:t>
            </a:r>
            <a:r>
              <a:rPr lang="en-US" altLang="zh-CN" dirty="0" smtClean="0"/>
              <a:t>25</a:t>
            </a:r>
            <a:r>
              <a:rPr lang="zh-CN" altLang="en-US" dirty="0" smtClean="0"/>
              <a:t>瓦灯泡</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11</a:t>
            </a:r>
            <a:r>
              <a:rPr lang="zh-CN" altLang="en-US" dirty="0" smtClean="0"/>
              <a:t>月</a:t>
            </a:r>
            <a:r>
              <a:rPr lang="en-US" altLang="zh-CN" dirty="0" smtClean="0"/>
              <a:t>4</a:t>
            </a:r>
            <a:r>
              <a:rPr lang="zh-CN" altLang="en-US" dirty="0" smtClean="0"/>
              <a:t>日</a:t>
            </a:r>
            <a:endParaRPr lang="zh-CN" altLang="en-US" dirty="0"/>
          </a:p>
        </p:txBody>
      </p:sp>
      <p:sp>
        <p:nvSpPr>
          <p:cNvPr id="3" name="内容占位符 2"/>
          <p:cNvSpPr>
            <a:spLocks noGrp="1"/>
          </p:cNvSpPr>
          <p:nvPr>
            <p:ph idx="1"/>
          </p:nvPr>
        </p:nvSpPr>
        <p:spPr/>
        <p:txBody>
          <a:bodyPr/>
          <a:lstStyle/>
          <a:p>
            <a:r>
              <a:rPr lang="en-US" altLang="zh-CN" dirty="0" smtClean="0"/>
              <a:t>11</a:t>
            </a:r>
            <a:r>
              <a:rPr lang="zh-CN" altLang="en-US" dirty="0" smtClean="0"/>
              <a:t>月</a:t>
            </a:r>
            <a:r>
              <a:rPr lang="en-US" altLang="zh-CN" dirty="0" smtClean="0"/>
              <a:t>4</a:t>
            </a:r>
            <a:r>
              <a:rPr lang="zh-CN" altLang="en-US" dirty="0" smtClean="0"/>
              <a:t>日打禽流感，打针刺到血管死了一只，挡板落下压死一只，共死亡</a:t>
            </a:r>
            <a:r>
              <a:rPr lang="en-US" altLang="zh-CN" dirty="0" smtClean="0"/>
              <a:t>22</a:t>
            </a:r>
            <a:r>
              <a:rPr lang="zh-CN" altLang="en-US" dirty="0" smtClean="0"/>
              <a:t>只。</a:t>
            </a: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2007-11-10 22:51</a:t>
            </a:r>
            <a:endParaRPr lang="zh-CN" altLang="en-US" dirty="0"/>
          </a:p>
        </p:txBody>
      </p:sp>
      <p:sp>
        <p:nvSpPr>
          <p:cNvPr id="3" name="内容占位符 2"/>
          <p:cNvSpPr>
            <a:spLocks noGrp="1"/>
          </p:cNvSpPr>
          <p:nvPr>
            <p:ph idx="1"/>
          </p:nvPr>
        </p:nvSpPr>
        <p:spPr/>
        <p:txBody>
          <a:bodyPr/>
          <a:lstStyle/>
          <a:p>
            <a:r>
              <a:rPr lang="zh-CN" altLang="en-US" dirty="0" smtClean="0"/>
              <a:t>今天是</a:t>
            </a:r>
            <a:r>
              <a:rPr lang="en-US" altLang="zh-CN" dirty="0" smtClean="0"/>
              <a:t>26</a:t>
            </a:r>
            <a:r>
              <a:rPr lang="zh-CN" altLang="en-US" dirty="0" smtClean="0"/>
              <a:t>天种鸡痘。鸡起哄压死一只，还有发现一只病鸡也仍了。共死亡</a:t>
            </a:r>
            <a:r>
              <a:rPr lang="en-US" altLang="zh-CN" dirty="0" smtClean="0"/>
              <a:t>24</a:t>
            </a:r>
            <a:r>
              <a:rPr lang="zh-CN" altLang="en-US" dirty="0" smtClean="0"/>
              <a:t>只。</a:t>
            </a:r>
            <a:br>
              <a:rPr lang="zh-CN" altLang="en-US" dirty="0" smtClean="0"/>
            </a:br>
            <a:r>
              <a:rPr lang="en-US" altLang="zh-CN" dirty="0" err="1" smtClean="0"/>
              <a:t>ll</a:t>
            </a:r>
            <a:r>
              <a:rPr lang="zh-CN" altLang="en-US" dirty="0" smtClean="0"/>
              <a:t>月</a:t>
            </a:r>
            <a:r>
              <a:rPr lang="en-US" altLang="zh-CN" dirty="0" smtClean="0"/>
              <a:t>6</a:t>
            </a:r>
            <a:r>
              <a:rPr lang="zh-CN" altLang="en-US" dirty="0" smtClean="0"/>
              <a:t>日进料，当天晚上开始吃自配料。全价料和自配料之比是</a:t>
            </a:r>
            <a:r>
              <a:rPr lang="en-US" altLang="zh-CN" dirty="0" smtClean="0"/>
              <a:t>8:2.</a:t>
            </a:r>
            <a:r>
              <a:rPr lang="zh-CN" altLang="en-US" dirty="0" smtClean="0"/>
              <a:t>到了今天晚上是</a:t>
            </a:r>
            <a:r>
              <a:rPr lang="en-US" altLang="zh-CN" dirty="0" smtClean="0"/>
              <a:t>5:5.</a:t>
            </a:r>
            <a:r>
              <a:rPr lang="zh-CN" altLang="en-US" dirty="0" smtClean="0"/>
              <a:t>共进了全价料</a:t>
            </a:r>
            <a:r>
              <a:rPr lang="en-US" altLang="zh-CN" dirty="0" smtClean="0"/>
              <a:t>80</a:t>
            </a:r>
            <a:r>
              <a:rPr lang="zh-CN" altLang="en-US" dirty="0" smtClean="0"/>
              <a:t>包，价格是</a:t>
            </a:r>
            <a:r>
              <a:rPr lang="en-US" altLang="zh-CN" dirty="0" smtClean="0"/>
              <a:t>105</a:t>
            </a:r>
            <a:r>
              <a:rPr lang="zh-CN" altLang="en-US" dirty="0" smtClean="0"/>
              <a:t>元每袋重</a:t>
            </a:r>
            <a:r>
              <a:rPr lang="en-US" altLang="zh-CN" dirty="0" smtClean="0"/>
              <a:t>40</a:t>
            </a:r>
            <a:r>
              <a:rPr lang="zh-CN" altLang="en-US" dirty="0" smtClean="0"/>
              <a:t>公斤。</a:t>
            </a:r>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4000" dirty="0" smtClean="0"/>
              <a:t>11</a:t>
            </a:r>
            <a:r>
              <a:rPr lang="zh-CN" altLang="en-US" sz="4000" dirty="0" smtClean="0"/>
              <a:t>月</a:t>
            </a:r>
            <a:r>
              <a:rPr lang="en-US" altLang="zh-CN" sz="4000" dirty="0" smtClean="0"/>
              <a:t>10</a:t>
            </a:r>
            <a:r>
              <a:rPr lang="zh-CN" altLang="en-US" sz="4000" dirty="0" smtClean="0"/>
              <a:t>日 星期六　天气：晴天 　气温：</a:t>
            </a:r>
            <a:r>
              <a:rPr lang="en-US" altLang="zh-CN" sz="4000" dirty="0" smtClean="0"/>
              <a:t>19-8</a:t>
            </a:r>
            <a:r>
              <a:rPr lang="zh-CN" altLang="en-US" sz="4000" dirty="0" smtClean="0"/>
              <a:t>度　风力：微风 今天是第</a:t>
            </a:r>
            <a:r>
              <a:rPr lang="en-US" altLang="zh-CN" sz="4000" dirty="0" smtClean="0"/>
              <a:t>26</a:t>
            </a:r>
            <a:r>
              <a:rPr lang="zh-CN" altLang="en-US" sz="4000" dirty="0" smtClean="0"/>
              <a:t>天</a:t>
            </a:r>
            <a:r>
              <a:rPr lang="zh-CN" altLang="en-US" dirty="0" smtClean="0"/>
              <a:t/>
            </a:r>
            <a:br>
              <a:rPr lang="zh-CN" altLang="en-US" dirty="0" smtClean="0"/>
            </a:br>
            <a:endParaRPr lang="zh-CN" altLang="en-US" dirty="0"/>
          </a:p>
        </p:txBody>
      </p:sp>
      <p:sp>
        <p:nvSpPr>
          <p:cNvPr id="3" name="内容占位符 2"/>
          <p:cNvSpPr>
            <a:spLocks noGrp="1"/>
          </p:cNvSpPr>
          <p:nvPr>
            <p:ph idx="1"/>
          </p:nvPr>
        </p:nvSpPr>
        <p:spPr/>
        <p:txBody>
          <a:bodyPr/>
          <a:lstStyle/>
          <a:p>
            <a:r>
              <a:rPr lang="en-US" altLang="zh-CN" dirty="0" smtClean="0"/>
              <a:t>1</a:t>
            </a:r>
            <a:r>
              <a:rPr lang="zh-CN" altLang="en-US" dirty="0" smtClean="0"/>
              <a:t>。鸡雏群体状况良好，未见异常。</a:t>
            </a:r>
            <a:br>
              <a:rPr lang="zh-CN" altLang="en-US" dirty="0" smtClean="0"/>
            </a:br>
            <a:r>
              <a:rPr lang="en-US" altLang="zh-CN" dirty="0" smtClean="0"/>
              <a:t>2</a:t>
            </a:r>
            <a:r>
              <a:rPr lang="zh-CN" altLang="en-US" dirty="0" smtClean="0"/>
              <a:t>。目前正常雏鸡总数是</a:t>
            </a:r>
            <a:r>
              <a:rPr lang="en-US" altLang="zh-CN" dirty="0" smtClean="0"/>
              <a:t>7646</a:t>
            </a:r>
            <a:r>
              <a:rPr lang="zh-CN" altLang="en-US" dirty="0" smtClean="0"/>
              <a:t>只。</a:t>
            </a:r>
            <a:br>
              <a:rPr lang="zh-CN" altLang="en-US" dirty="0" smtClean="0"/>
            </a:br>
            <a:r>
              <a:rPr lang="en-US" altLang="zh-CN" dirty="0" smtClean="0"/>
              <a:t>3</a:t>
            </a:r>
            <a:r>
              <a:rPr lang="zh-CN" altLang="en-US" dirty="0" smtClean="0"/>
              <a:t>。育雏房间温度：</a:t>
            </a:r>
            <a:r>
              <a:rPr lang="en-US" altLang="zh-CN" dirty="0" smtClean="0"/>
              <a:t>24</a:t>
            </a:r>
            <a:r>
              <a:rPr lang="zh-CN" altLang="en-US" dirty="0" smtClean="0"/>
              <a:t>－</a:t>
            </a:r>
            <a:r>
              <a:rPr lang="en-US" altLang="zh-CN" dirty="0" smtClean="0"/>
              <a:t>28</a:t>
            </a:r>
            <a:r>
              <a:rPr lang="zh-CN" altLang="en-US" dirty="0" smtClean="0"/>
              <a:t>度  湿度：</a:t>
            </a:r>
            <a:r>
              <a:rPr lang="en-US" altLang="zh-CN" dirty="0" smtClean="0"/>
              <a:t>65</a:t>
            </a:r>
            <a:r>
              <a:rPr lang="zh-CN" altLang="en-US" dirty="0" smtClean="0"/>
              <a:t>－</a:t>
            </a:r>
            <a:r>
              <a:rPr lang="en-US" altLang="zh-CN" dirty="0" smtClean="0"/>
              <a:t>75</a:t>
            </a:r>
            <a:r>
              <a:rPr lang="zh-CN" altLang="en-US" dirty="0" smtClean="0"/>
              <a:t>％</a:t>
            </a:r>
            <a:br>
              <a:rPr lang="zh-CN" altLang="en-US" dirty="0" smtClean="0"/>
            </a:br>
            <a:r>
              <a:rPr lang="en-US" altLang="zh-CN" dirty="0" smtClean="0"/>
              <a:t>4</a:t>
            </a:r>
            <a:r>
              <a:rPr lang="zh-CN" altLang="en-US" dirty="0" smtClean="0"/>
              <a:t>。光照：</a:t>
            </a:r>
            <a:r>
              <a:rPr lang="en-US" altLang="zh-CN" dirty="0" smtClean="0"/>
              <a:t>18</a:t>
            </a:r>
            <a:r>
              <a:rPr lang="zh-CN" altLang="en-US" dirty="0" smtClean="0"/>
              <a:t>小时，</a:t>
            </a:r>
            <a:r>
              <a:rPr lang="en-US" altLang="zh-CN" dirty="0" smtClean="0"/>
              <a:t>25</a:t>
            </a:r>
            <a:r>
              <a:rPr lang="zh-CN" altLang="en-US" dirty="0" smtClean="0"/>
              <a:t>瓦灯泡。</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3074" name="Picture 2" descr="http://bbs.jbzyw.com/attachment/Mon_0711/21_15190_f7d554d15132db2.jpg"/>
          <p:cNvPicPr>
            <a:picLocks noChangeAspect="1" noChangeArrowheads="1"/>
          </p:cNvPicPr>
          <p:nvPr/>
        </p:nvPicPr>
        <p:blipFill>
          <a:blip r:embed="rId2"/>
          <a:srcRect/>
          <a:stretch>
            <a:fillRect/>
          </a:stretch>
        </p:blipFill>
        <p:spPr bwMode="auto">
          <a:xfrm>
            <a:off x="0" y="0"/>
            <a:ext cx="9135778" cy="685800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274638"/>
            <a:ext cx="8472518" cy="1143000"/>
          </a:xfrm>
        </p:spPr>
        <p:txBody>
          <a:bodyPr>
            <a:normAutofit fontScale="90000"/>
          </a:bodyPr>
          <a:lstStyle/>
          <a:p>
            <a:r>
              <a:rPr lang="en-US" altLang="zh-CN" sz="4000" dirty="0" smtClean="0"/>
              <a:t>11</a:t>
            </a:r>
            <a:r>
              <a:rPr lang="zh-CN" altLang="en-US" sz="4000" dirty="0" smtClean="0"/>
              <a:t>月</a:t>
            </a:r>
            <a:r>
              <a:rPr lang="en-US" altLang="zh-CN" sz="4000" dirty="0" smtClean="0"/>
              <a:t>13</a:t>
            </a:r>
            <a:r>
              <a:rPr lang="zh-CN" altLang="en-US" sz="4000" dirty="0" smtClean="0"/>
              <a:t>日 星期二　天气：     晴到多云 　气温：</a:t>
            </a:r>
            <a:r>
              <a:rPr lang="en-US" altLang="zh-CN" sz="4000" dirty="0" smtClean="0"/>
              <a:t>7-21</a:t>
            </a:r>
            <a:r>
              <a:rPr lang="zh-CN" altLang="en-US" sz="4000" dirty="0" smtClean="0"/>
              <a:t>度　风力：微风 今天是第</a:t>
            </a:r>
            <a:r>
              <a:rPr lang="en-US" altLang="zh-CN" sz="4000" dirty="0" smtClean="0"/>
              <a:t>29</a:t>
            </a:r>
            <a:r>
              <a:rPr lang="zh-CN" altLang="en-US" sz="4000" dirty="0" smtClean="0"/>
              <a:t>天</a:t>
            </a:r>
            <a:r>
              <a:rPr lang="zh-CN" altLang="en-US" dirty="0" smtClean="0"/>
              <a:t/>
            </a:r>
            <a:br>
              <a:rPr lang="zh-CN" altLang="en-US" dirty="0" smtClean="0"/>
            </a:br>
            <a:endParaRPr lang="zh-CN" altLang="en-US" dirty="0"/>
          </a:p>
        </p:txBody>
      </p:sp>
      <p:sp>
        <p:nvSpPr>
          <p:cNvPr id="3" name="内容占位符 2"/>
          <p:cNvSpPr>
            <a:spLocks noGrp="1"/>
          </p:cNvSpPr>
          <p:nvPr>
            <p:ph idx="1"/>
          </p:nvPr>
        </p:nvSpPr>
        <p:spPr/>
        <p:txBody>
          <a:bodyPr/>
          <a:lstStyle/>
          <a:p>
            <a:r>
              <a:rPr lang="en-US" altLang="zh-CN" dirty="0" smtClean="0"/>
              <a:t>1</a:t>
            </a:r>
            <a:r>
              <a:rPr lang="zh-CN" altLang="en-US" dirty="0" smtClean="0"/>
              <a:t>。鸡雏群体状况良好，未见异常。</a:t>
            </a:r>
            <a:br>
              <a:rPr lang="zh-CN" altLang="en-US" dirty="0" smtClean="0"/>
            </a:br>
            <a:r>
              <a:rPr lang="en-US" altLang="zh-CN" dirty="0" smtClean="0"/>
              <a:t>2</a:t>
            </a:r>
            <a:r>
              <a:rPr lang="zh-CN" altLang="en-US" dirty="0" smtClean="0"/>
              <a:t>。目前正常雏鸡总数是</a:t>
            </a:r>
            <a:r>
              <a:rPr lang="en-US" altLang="zh-CN" dirty="0" smtClean="0"/>
              <a:t>7641</a:t>
            </a:r>
            <a:r>
              <a:rPr lang="zh-CN" altLang="en-US" dirty="0" smtClean="0"/>
              <a:t>只。</a:t>
            </a:r>
            <a:br>
              <a:rPr lang="zh-CN" altLang="en-US" dirty="0" smtClean="0"/>
            </a:br>
            <a:r>
              <a:rPr lang="en-US" altLang="zh-CN" dirty="0" smtClean="0"/>
              <a:t>3</a:t>
            </a:r>
            <a:r>
              <a:rPr lang="zh-CN" altLang="en-US" dirty="0" smtClean="0"/>
              <a:t>。育雏房间温度：</a:t>
            </a:r>
            <a:r>
              <a:rPr lang="en-US" altLang="zh-CN" dirty="0" smtClean="0"/>
              <a:t>21</a:t>
            </a:r>
            <a:r>
              <a:rPr lang="zh-CN" altLang="en-US" dirty="0" smtClean="0"/>
              <a:t>－</a:t>
            </a:r>
            <a:r>
              <a:rPr lang="en-US" altLang="zh-CN" dirty="0" smtClean="0"/>
              <a:t>26</a:t>
            </a:r>
            <a:r>
              <a:rPr lang="zh-CN" altLang="en-US" dirty="0" smtClean="0"/>
              <a:t>度  湿度：</a:t>
            </a:r>
            <a:r>
              <a:rPr lang="en-US" altLang="zh-CN" dirty="0" smtClean="0"/>
              <a:t>65</a:t>
            </a:r>
            <a:r>
              <a:rPr lang="zh-CN" altLang="en-US" dirty="0" smtClean="0"/>
              <a:t>－</a:t>
            </a:r>
            <a:r>
              <a:rPr lang="en-US" altLang="zh-CN" dirty="0" smtClean="0"/>
              <a:t>75</a:t>
            </a:r>
            <a:r>
              <a:rPr lang="zh-CN" altLang="en-US" dirty="0" smtClean="0"/>
              <a:t>％</a:t>
            </a:r>
            <a:br>
              <a:rPr lang="zh-CN" altLang="en-US" dirty="0" smtClean="0"/>
            </a:br>
            <a:r>
              <a:rPr lang="en-US" altLang="zh-CN" dirty="0" smtClean="0"/>
              <a:t>4</a:t>
            </a:r>
            <a:r>
              <a:rPr lang="zh-CN" altLang="en-US" dirty="0" smtClean="0"/>
              <a:t>。光照：</a:t>
            </a:r>
            <a:r>
              <a:rPr lang="en-US" altLang="zh-CN" dirty="0" smtClean="0"/>
              <a:t>15</a:t>
            </a:r>
            <a:r>
              <a:rPr lang="zh-CN" altLang="en-US" dirty="0" smtClean="0"/>
              <a:t>小时，</a:t>
            </a:r>
            <a:r>
              <a:rPr lang="en-US" altLang="zh-CN" dirty="0" smtClean="0"/>
              <a:t>25</a:t>
            </a:r>
            <a:r>
              <a:rPr lang="zh-CN" altLang="en-US" dirty="0" smtClean="0"/>
              <a:t>瓦灯泡。</a:t>
            </a:r>
            <a:br>
              <a:rPr lang="zh-CN" altLang="en-US" dirty="0" smtClean="0"/>
            </a:br>
            <a:r>
              <a:rPr lang="en-US" altLang="zh-CN" dirty="0" smtClean="0"/>
              <a:t>5</a:t>
            </a:r>
            <a:r>
              <a:rPr lang="zh-CN" altLang="en-US" dirty="0" smtClean="0"/>
              <a:t>。明天新支二联饮水</a:t>
            </a:r>
            <a:br>
              <a:rPr lang="zh-CN" altLang="en-US" dirty="0" smtClean="0"/>
            </a:br>
            <a:r>
              <a:rPr lang="zh-CN" altLang="en-US" dirty="0" smtClean="0"/>
              <a:t>昨天</a:t>
            </a:r>
            <a:r>
              <a:rPr lang="en-US" altLang="zh-CN" dirty="0" smtClean="0"/>
              <a:t>4</a:t>
            </a:r>
            <a:r>
              <a:rPr lang="zh-CN" altLang="en-US" dirty="0" smtClean="0"/>
              <a:t>周末称重，大的有</a:t>
            </a:r>
            <a:r>
              <a:rPr lang="en-US" altLang="zh-CN" dirty="0" smtClean="0"/>
              <a:t>285</a:t>
            </a:r>
            <a:r>
              <a:rPr lang="zh-CN" altLang="en-US" dirty="0" smtClean="0"/>
              <a:t>克，小的</a:t>
            </a:r>
            <a:r>
              <a:rPr lang="en-US" altLang="zh-CN" dirty="0" smtClean="0"/>
              <a:t>220</a:t>
            </a:r>
            <a:r>
              <a:rPr lang="zh-CN" altLang="en-US" dirty="0" smtClean="0"/>
              <a:t>克，平均是</a:t>
            </a:r>
            <a:r>
              <a:rPr lang="en-US" altLang="zh-CN" dirty="0" smtClean="0"/>
              <a:t>233</a:t>
            </a:r>
            <a:r>
              <a:rPr lang="zh-CN" altLang="en-US" dirty="0" smtClean="0"/>
              <a:t>克，没能达标。心里很急，大伙看看有啥好方法没？</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428596" y="785794"/>
            <a:ext cx="8229600" cy="4525963"/>
          </a:xfrm>
        </p:spPr>
        <p:txBody>
          <a:bodyPr>
            <a:normAutofit lnSpcReduction="10000"/>
          </a:bodyPr>
          <a:lstStyle/>
          <a:p>
            <a:r>
              <a:rPr lang="zh-CN" altLang="en-US" dirty="0" smtClean="0">
                <a:solidFill>
                  <a:srgbClr val="FF0000"/>
                </a:solidFill>
              </a:rPr>
              <a:t>你好</a:t>
            </a:r>
            <a:r>
              <a:rPr lang="en-US" altLang="zh-CN" dirty="0" smtClean="0">
                <a:solidFill>
                  <a:srgbClr val="FF0000"/>
                </a:solidFill>
              </a:rPr>
              <a:t>!</a:t>
            </a:r>
            <a:r>
              <a:rPr lang="zh-CN" altLang="en-US" dirty="0" smtClean="0">
                <a:solidFill>
                  <a:srgbClr val="FF0000"/>
                </a:solidFill>
              </a:rPr>
              <a:t>建议你</a:t>
            </a:r>
            <a:r>
              <a:rPr lang="en-US" altLang="zh-CN" dirty="0" smtClean="0">
                <a:solidFill>
                  <a:srgbClr val="FF0000"/>
                </a:solidFill>
              </a:rPr>
              <a:t>:</a:t>
            </a:r>
            <a:br>
              <a:rPr lang="en-US" altLang="zh-CN" dirty="0" smtClean="0">
                <a:solidFill>
                  <a:srgbClr val="FF0000"/>
                </a:solidFill>
              </a:rPr>
            </a:br>
            <a:r>
              <a:rPr lang="en-US" altLang="zh-CN" dirty="0" smtClean="0">
                <a:solidFill>
                  <a:srgbClr val="FF0000"/>
                </a:solidFill>
              </a:rPr>
              <a:t>1.</a:t>
            </a:r>
            <a:r>
              <a:rPr lang="zh-CN" altLang="en-US" dirty="0" smtClean="0">
                <a:solidFill>
                  <a:srgbClr val="FF0000"/>
                </a:solidFill>
              </a:rPr>
              <a:t>鸡舍温度提高</a:t>
            </a:r>
            <a:r>
              <a:rPr lang="en-US" altLang="zh-CN" dirty="0" smtClean="0">
                <a:solidFill>
                  <a:srgbClr val="FF0000"/>
                </a:solidFill>
              </a:rPr>
              <a:t>2</a:t>
            </a:r>
            <a:r>
              <a:rPr lang="zh-CN" altLang="en-US" dirty="0" smtClean="0">
                <a:solidFill>
                  <a:srgbClr val="FF0000"/>
                </a:solidFill>
              </a:rPr>
              <a:t>度</a:t>
            </a:r>
            <a:r>
              <a:rPr lang="en-US" altLang="zh-CN" dirty="0" smtClean="0">
                <a:solidFill>
                  <a:srgbClr val="FF0000"/>
                </a:solidFill>
              </a:rPr>
              <a:t>,</a:t>
            </a:r>
            <a:r>
              <a:rPr lang="zh-CN" altLang="en-US" dirty="0" smtClean="0">
                <a:solidFill>
                  <a:srgbClr val="FF0000"/>
                </a:solidFill>
              </a:rPr>
              <a:t>这个时期不要按理论温度去做</a:t>
            </a:r>
            <a:r>
              <a:rPr lang="en-US" altLang="zh-CN" dirty="0" smtClean="0">
                <a:solidFill>
                  <a:srgbClr val="FF0000"/>
                </a:solidFill>
              </a:rPr>
              <a:t>;</a:t>
            </a:r>
            <a:r>
              <a:rPr lang="zh-CN" altLang="en-US" dirty="0" smtClean="0">
                <a:solidFill>
                  <a:srgbClr val="FF0000"/>
                </a:solidFill>
              </a:rPr>
              <a:t>湿度控制在</a:t>
            </a:r>
            <a:r>
              <a:rPr lang="en-US" altLang="zh-CN" dirty="0" smtClean="0">
                <a:solidFill>
                  <a:srgbClr val="FF0000"/>
                </a:solidFill>
              </a:rPr>
              <a:t>50%</a:t>
            </a:r>
            <a:r>
              <a:rPr lang="zh-CN" altLang="en-US" dirty="0" smtClean="0">
                <a:solidFill>
                  <a:srgbClr val="FF0000"/>
                </a:solidFill>
              </a:rPr>
              <a:t>左右</a:t>
            </a:r>
            <a:r>
              <a:rPr lang="en-US" altLang="zh-CN" dirty="0" smtClean="0">
                <a:solidFill>
                  <a:srgbClr val="FF0000"/>
                </a:solidFill>
              </a:rPr>
              <a:t>,</a:t>
            </a:r>
            <a:r>
              <a:rPr lang="zh-CN" altLang="en-US" dirty="0" smtClean="0">
                <a:solidFill>
                  <a:srgbClr val="FF0000"/>
                </a:solidFill>
              </a:rPr>
              <a:t>温湿度要均匀</a:t>
            </a:r>
            <a:r>
              <a:rPr lang="en-US" altLang="zh-CN" dirty="0" smtClean="0">
                <a:solidFill>
                  <a:srgbClr val="FF0000"/>
                </a:solidFill>
              </a:rPr>
              <a:t>,</a:t>
            </a:r>
            <a:r>
              <a:rPr lang="zh-CN" altLang="en-US" dirty="0" smtClean="0">
                <a:solidFill>
                  <a:srgbClr val="FF0000"/>
                </a:solidFill>
              </a:rPr>
              <a:t>通风要好</a:t>
            </a:r>
            <a:r>
              <a:rPr lang="en-US" altLang="zh-CN" dirty="0" smtClean="0">
                <a:solidFill>
                  <a:srgbClr val="FF0000"/>
                </a:solidFill>
              </a:rPr>
              <a:t>;</a:t>
            </a:r>
            <a:br>
              <a:rPr lang="en-US" altLang="zh-CN" dirty="0" smtClean="0">
                <a:solidFill>
                  <a:srgbClr val="FF0000"/>
                </a:solidFill>
              </a:rPr>
            </a:br>
            <a:r>
              <a:rPr lang="en-US" altLang="zh-CN" dirty="0" smtClean="0">
                <a:solidFill>
                  <a:srgbClr val="FF0000"/>
                </a:solidFill>
              </a:rPr>
              <a:t>2.</a:t>
            </a:r>
            <a:r>
              <a:rPr lang="zh-CN" altLang="en-US" dirty="0" smtClean="0">
                <a:solidFill>
                  <a:srgbClr val="FF0000"/>
                </a:solidFill>
              </a:rPr>
              <a:t>现在饲料价格高</a:t>
            </a:r>
            <a:r>
              <a:rPr lang="en-US" altLang="zh-CN" dirty="0" smtClean="0">
                <a:solidFill>
                  <a:srgbClr val="FF0000"/>
                </a:solidFill>
              </a:rPr>
              <a:t>,</a:t>
            </a:r>
            <a:r>
              <a:rPr lang="zh-CN" altLang="en-US" dirty="0" smtClean="0">
                <a:solidFill>
                  <a:srgbClr val="FF0000"/>
                </a:solidFill>
              </a:rPr>
              <a:t>全价料厂家不会全用好料的</a:t>
            </a:r>
            <a:r>
              <a:rPr lang="en-US" altLang="zh-CN" dirty="0" smtClean="0">
                <a:solidFill>
                  <a:srgbClr val="FF0000"/>
                </a:solidFill>
              </a:rPr>
              <a:t>,</a:t>
            </a:r>
            <a:r>
              <a:rPr lang="zh-CN" altLang="en-US" dirty="0" smtClean="0">
                <a:solidFill>
                  <a:srgbClr val="FF0000"/>
                </a:solidFill>
              </a:rPr>
              <a:t>能量和蛋白可能都存在问题</a:t>
            </a:r>
            <a:r>
              <a:rPr lang="en-US" altLang="zh-CN" dirty="0" smtClean="0">
                <a:solidFill>
                  <a:srgbClr val="FF0000"/>
                </a:solidFill>
              </a:rPr>
              <a:t>,</a:t>
            </a:r>
            <a:r>
              <a:rPr lang="zh-CN" altLang="en-US" dirty="0" smtClean="0">
                <a:solidFill>
                  <a:srgbClr val="FF0000"/>
                </a:solidFill>
              </a:rPr>
              <a:t>建议你自己配料</a:t>
            </a:r>
            <a:r>
              <a:rPr lang="en-US" altLang="zh-CN" dirty="0" smtClean="0">
                <a:solidFill>
                  <a:srgbClr val="FF0000"/>
                </a:solidFill>
              </a:rPr>
              <a:t>;</a:t>
            </a:r>
            <a:br>
              <a:rPr lang="en-US" altLang="zh-CN" dirty="0" smtClean="0">
                <a:solidFill>
                  <a:srgbClr val="FF0000"/>
                </a:solidFill>
              </a:rPr>
            </a:br>
            <a:r>
              <a:rPr lang="en-US" altLang="zh-CN" dirty="0" smtClean="0">
                <a:solidFill>
                  <a:srgbClr val="FF0000"/>
                </a:solidFill>
              </a:rPr>
              <a:t>3.</a:t>
            </a:r>
            <a:r>
              <a:rPr lang="zh-CN" altLang="en-US" dirty="0" smtClean="0">
                <a:solidFill>
                  <a:srgbClr val="FF0000"/>
                </a:solidFill>
              </a:rPr>
              <a:t>疫苗做完</a:t>
            </a:r>
            <a:r>
              <a:rPr lang="en-US" altLang="zh-CN" dirty="0" smtClean="0">
                <a:solidFill>
                  <a:srgbClr val="FF0000"/>
                </a:solidFill>
              </a:rPr>
              <a:t>24</a:t>
            </a:r>
            <a:r>
              <a:rPr lang="zh-CN" altLang="en-US" dirty="0" smtClean="0">
                <a:solidFill>
                  <a:srgbClr val="FF0000"/>
                </a:solidFill>
              </a:rPr>
              <a:t>小时后</a:t>
            </a:r>
            <a:r>
              <a:rPr lang="en-US" altLang="zh-CN" dirty="0" smtClean="0">
                <a:solidFill>
                  <a:srgbClr val="FF0000"/>
                </a:solidFill>
              </a:rPr>
              <a:t>,</a:t>
            </a:r>
            <a:r>
              <a:rPr lang="zh-CN" altLang="en-US" dirty="0" smtClean="0">
                <a:solidFill>
                  <a:srgbClr val="FF0000"/>
                </a:solidFill>
              </a:rPr>
              <a:t>用鱼肝油和双黄连饮水</a:t>
            </a:r>
            <a:r>
              <a:rPr lang="en-US" altLang="zh-CN" dirty="0" smtClean="0">
                <a:solidFill>
                  <a:srgbClr val="FF0000"/>
                </a:solidFill>
              </a:rPr>
              <a:t>.</a:t>
            </a:r>
            <a:br>
              <a:rPr lang="en-US" altLang="zh-CN" dirty="0" smtClean="0">
                <a:solidFill>
                  <a:srgbClr val="FF0000"/>
                </a:solidFill>
              </a:rPr>
            </a:br>
            <a:r>
              <a:rPr lang="zh-CN" altLang="en-US" dirty="0" smtClean="0">
                <a:solidFill>
                  <a:srgbClr val="FF0000"/>
                </a:solidFill>
              </a:rPr>
              <a:t>个人观点 仅供参考</a:t>
            </a:r>
            <a:r>
              <a:rPr lang="zh-CN" altLang="en-US" dirty="0" smtClean="0"/>
              <a:t>总版主</a:t>
            </a:r>
            <a:endParaRPr lang="zh-CN" altLang="en-US" dirty="0" smtClean="0">
              <a:solidFill>
                <a:srgbClr val="FF0000"/>
              </a:solidFill>
            </a:endParaRPr>
          </a:p>
          <a:p>
            <a:endParaRPr lang="zh-CN" altLang="en-US" dirty="0">
              <a:solidFill>
                <a:srgbClr val="FF00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4000" dirty="0" smtClean="0"/>
              <a:t>11</a:t>
            </a:r>
            <a:r>
              <a:rPr lang="zh-CN" altLang="en-US" sz="4000" dirty="0" smtClean="0"/>
              <a:t>月</a:t>
            </a:r>
            <a:r>
              <a:rPr lang="en-US" altLang="zh-CN" sz="4000" dirty="0" smtClean="0"/>
              <a:t>14</a:t>
            </a:r>
            <a:r>
              <a:rPr lang="zh-CN" altLang="en-US" sz="4000" dirty="0" smtClean="0"/>
              <a:t>日 星期三　天气：    多云 　气温：</a:t>
            </a:r>
            <a:r>
              <a:rPr lang="en-US" altLang="zh-CN" sz="4000" dirty="0" smtClean="0"/>
              <a:t>11-21</a:t>
            </a:r>
            <a:r>
              <a:rPr lang="zh-CN" altLang="en-US" sz="4000" dirty="0" smtClean="0"/>
              <a:t>度　风力：微风 今天是第</a:t>
            </a:r>
            <a:r>
              <a:rPr lang="en-US" altLang="zh-CN" sz="4000" dirty="0" smtClean="0"/>
              <a:t>30</a:t>
            </a:r>
            <a:r>
              <a:rPr lang="zh-CN" altLang="en-US" sz="4000" dirty="0" smtClean="0"/>
              <a:t>天</a:t>
            </a:r>
            <a:r>
              <a:rPr lang="zh-CN" altLang="en-US" dirty="0" smtClean="0"/>
              <a:t/>
            </a:r>
            <a:br>
              <a:rPr lang="zh-CN" altLang="en-US" dirty="0" smtClean="0"/>
            </a:br>
            <a:endParaRPr lang="zh-CN" altLang="en-US" dirty="0"/>
          </a:p>
        </p:txBody>
      </p:sp>
      <p:sp>
        <p:nvSpPr>
          <p:cNvPr id="3" name="内容占位符 2"/>
          <p:cNvSpPr>
            <a:spLocks noGrp="1"/>
          </p:cNvSpPr>
          <p:nvPr>
            <p:ph idx="1"/>
          </p:nvPr>
        </p:nvSpPr>
        <p:spPr/>
        <p:txBody>
          <a:bodyPr>
            <a:normAutofit fontScale="92500" lnSpcReduction="20000"/>
          </a:bodyPr>
          <a:lstStyle/>
          <a:p>
            <a:r>
              <a:rPr lang="en-US" altLang="zh-CN" dirty="0" smtClean="0"/>
              <a:t>1</a:t>
            </a:r>
            <a:r>
              <a:rPr lang="zh-CN" altLang="en-US" dirty="0" smtClean="0"/>
              <a:t>。鸡雏群体状况良好，未见异常。</a:t>
            </a:r>
            <a:br>
              <a:rPr lang="zh-CN" altLang="en-US" dirty="0" smtClean="0"/>
            </a:br>
            <a:r>
              <a:rPr lang="en-US" altLang="zh-CN" dirty="0" smtClean="0"/>
              <a:t>2</a:t>
            </a:r>
            <a:r>
              <a:rPr lang="zh-CN" altLang="en-US" dirty="0" smtClean="0"/>
              <a:t>。目前正常雏鸡总数是</a:t>
            </a:r>
            <a:r>
              <a:rPr lang="en-US" altLang="zh-CN" dirty="0" smtClean="0"/>
              <a:t>7641</a:t>
            </a:r>
            <a:r>
              <a:rPr lang="zh-CN" altLang="en-US" dirty="0" smtClean="0"/>
              <a:t>只。</a:t>
            </a:r>
            <a:br>
              <a:rPr lang="zh-CN" altLang="en-US" dirty="0" smtClean="0"/>
            </a:br>
            <a:r>
              <a:rPr lang="en-US" altLang="zh-CN" dirty="0" smtClean="0"/>
              <a:t>3</a:t>
            </a:r>
            <a:r>
              <a:rPr lang="zh-CN" altLang="en-US" dirty="0" smtClean="0"/>
              <a:t>。育雏房间温度：</a:t>
            </a:r>
            <a:r>
              <a:rPr lang="en-US" altLang="zh-CN" dirty="0" smtClean="0"/>
              <a:t>23.5</a:t>
            </a:r>
            <a:r>
              <a:rPr lang="zh-CN" altLang="en-US" dirty="0" smtClean="0"/>
              <a:t>－</a:t>
            </a:r>
            <a:r>
              <a:rPr lang="en-US" altLang="zh-CN" dirty="0" smtClean="0"/>
              <a:t>27</a:t>
            </a:r>
            <a:r>
              <a:rPr lang="zh-CN" altLang="en-US" dirty="0" smtClean="0"/>
              <a:t>度  湿度：</a:t>
            </a:r>
            <a:r>
              <a:rPr lang="en-US" altLang="zh-CN" dirty="0" smtClean="0"/>
              <a:t>64</a:t>
            </a:r>
            <a:r>
              <a:rPr lang="zh-CN" altLang="en-US" dirty="0" smtClean="0"/>
              <a:t>－</a:t>
            </a:r>
            <a:r>
              <a:rPr lang="en-US" altLang="zh-CN" dirty="0" smtClean="0"/>
              <a:t>73</a:t>
            </a:r>
            <a:r>
              <a:rPr lang="zh-CN" altLang="en-US" dirty="0" smtClean="0"/>
              <a:t>％</a:t>
            </a:r>
            <a:br>
              <a:rPr lang="zh-CN" altLang="en-US" dirty="0" smtClean="0"/>
            </a:br>
            <a:r>
              <a:rPr lang="en-US" altLang="zh-CN" dirty="0" smtClean="0"/>
              <a:t>4</a:t>
            </a:r>
            <a:r>
              <a:rPr lang="zh-CN" altLang="en-US" dirty="0" smtClean="0"/>
              <a:t>。光照：</a:t>
            </a:r>
            <a:r>
              <a:rPr lang="en-US" altLang="zh-CN" dirty="0" smtClean="0"/>
              <a:t>16</a:t>
            </a:r>
            <a:r>
              <a:rPr lang="zh-CN" altLang="en-US" dirty="0" smtClean="0"/>
              <a:t>小时，</a:t>
            </a:r>
            <a:r>
              <a:rPr lang="en-US" altLang="zh-CN" dirty="0" smtClean="0"/>
              <a:t>25</a:t>
            </a:r>
            <a:r>
              <a:rPr lang="zh-CN" altLang="en-US" dirty="0" smtClean="0"/>
              <a:t>瓦灯泡。</a:t>
            </a:r>
            <a:br>
              <a:rPr lang="zh-CN" altLang="en-US" dirty="0" smtClean="0"/>
            </a:br>
            <a:r>
              <a:rPr lang="en-US" altLang="zh-CN" dirty="0" smtClean="0"/>
              <a:t>5</a:t>
            </a:r>
            <a:r>
              <a:rPr lang="zh-CN" altLang="en-US" dirty="0" smtClean="0"/>
              <a:t>。今天新支二联饮水，用药</a:t>
            </a:r>
            <a:r>
              <a:rPr lang="en-US" altLang="zh-CN" dirty="0" smtClean="0"/>
              <a:t>32</a:t>
            </a:r>
            <a:r>
              <a:rPr lang="zh-CN" altLang="en-US" dirty="0" smtClean="0"/>
              <a:t>瓶*</a:t>
            </a:r>
            <a:r>
              <a:rPr lang="en-US" altLang="zh-CN" dirty="0" smtClean="0"/>
              <a:t>500</a:t>
            </a:r>
            <a:r>
              <a:rPr lang="zh-CN" altLang="en-US" dirty="0" smtClean="0"/>
              <a:t>份</a:t>
            </a:r>
            <a:r>
              <a:rPr lang="en-US" altLang="zh-CN" dirty="0" smtClean="0"/>
              <a:t>/</a:t>
            </a:r>
            <a:r>
              <a:rPr lang="zh-CN" altLang="en-US" dirty="0" smtClean="0"/>
              <a:t>瓶。</a:t>
            </a:r>
            <a:br>
              <a:rPr lang="zh-CN" altLang="en-US" dirty="0" smtClean="0"/>
            </a:br>
            <a:r>
              <a:rPr lang="en-US" altLang="zh-CN" dirty="0" smtClean="0"/>
              <a:t>6</a:t>
            </a:r>
            <a:r>
              <a:rPr lang="zh-CN" altLang="en-US" dirty="0" smtClean="0"/>
              <a:t>。采纳冷孩大哥的意见，温度提高</a:t>
            </a:r>
            <a:r>
              <a:rPr lang="en-US" altLang="zh-CN" dirty="0" smtClean="0"/>
              <a:t>2.5</a:t>
            </a:r>
            <a:r>
              <a:rPr lang="zh-CN" altLang="en-US" dirty="0" smtClean="0"/>
              <a:t>度，延长光照</a:t>
            </a:r>
            <a:r>
              <a:rPr lang="en-US" altLang="zh-CN" dirty="0" smtClean="0"/>
              <a:t>1</a:t>
            </a:r>
            <a:r>
              <a:rPr lang="zh-CN" altLang="en-US" dirty="0" smtClean="0"/>
              <a:t>小时。从前天晚上起已经没有全价料，都是自配        料。每格增加一个大的料盆。</a:t>
            </a:r>
            <a:br>
              <a:rPr lang="zh-CN" altLang="en-US" dirty="0" smtClean="0"/>
            </a:br>
            <a:r>
              <a:rPr lang="en-US" altLang="zh-CN" dirty="0" smtClean="0"/>
              <a:t>7</a:t>
            </a:r>
            <a:r>
              <a:rPr lang="zh-CN" altLang="en-US" dirty="0" smtClean="0"/>
              <a:t>。 灯泡上的灰尘擦除</a:t>
            </a:r>
            <a:br>
              <a:rPr lang="zh-CN" altLang="en-US" dirty="0" smtClean="0"/>
            </a:b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3500438"/>
            <a:ext cx="3971924" cy="2625725"/>
          </a:xfrm>
        </p:spPr>
        <p:txBody>
          <a:bodyPr>
            <a:normAutofit/>
          </a:bodyPr>
          <a:lstStyle/>
          <a:p>
            <a:r>
              <a:rPr lang="zh-CN" altLang="en-US" sz="4400" dirty="0" smtClean="0">
                <a:solidFill>
                  <a:srgbClr val="FF0000"/>
                </a:solidFill>
              </a:rPr>
              <a:t>为什么不降低湿度</a:t>
            </a:r>
            <a:r>
              <a:rPr lang="en-US" altLang="zh-CN" sz="4400" dirty="0" smtClean="0">
                <a:solidFill>
                  <a:srgbClr val="FF0000"/>
                </a:solidFill>
              </a:rPr>
              <a:t>?</a:t>
            </a:r>
            <a:endParaRPr lang="zh-CN" altLang="en-US" sz="4400" dirty="0">
              <a:solidFill>
                <a:srgbClr val="FF0000"/>
              </a:solidFill>
            </a:endParaRPr>
          </a:p>
        </p:txBody>
      </p:sp>
      <p:pic>
        <p:nvPicPr>
          <p:cNvPr id="22530" name="Picture 2" descr="http://bbs.jbzyw.com/attachment/Mon_0711/21_15190_3c39966a12d8ea8.jpg"/>
          <p:cNvPicPr>
            <a:picLocks noChangeAspect="1" noChangeArrowheads="1"/>
          </p:cNvPicPr>
          <p:nvPr/>
        </p:nvPicPr>
        <p:blipFill>
          <a:blip r:embed="rId2"/>
          <a:srcRect/>
          <a:stretch>
            <a:fillRect/>
          </a:stretch>
        </p:blipFill>
        <p:spPr bwMode="auto">
          <a:xfrm>
            <a:off x="0" y="0"/>
            <a:ext cx="6643702" cy="3429000"/>
          </a:xfrm>
          <a:prstGeom prst="rect">
            <a:avLst/>
          </a:prstGeom>
          <a:noFill/>
        </p:spPr>
      </p:pic>
      <p:pic>
        <p:nvPicPr>
          <p:cNvPr id="22532" name="Picture 4" descr="http://bbs.jbzyw.com/attachment/Mon_0711/21_15190_44e5646235c5717.jpg"/>
          <p:cNvPicPr>
            <a:picLocks noChangeAspect="1" noChangeArrowheads="1"/>
          </p:cNvPicPr>
          <p:nvPr/>
        </p:nvPicPr>
        <p:blipFill>
          <a:blip r:embed="rId3"/>
          <a:srcRect/>
          <a:stretch>
            <a:fillRect/>
          </a:stretch>
        </p:blipFill>
        <p:spPr bwMode="auto">
          <a:xfrm rot="5400000">
            <a:off x="3429000" y="1143000"/>
            <a:ext cx="6667500" cy="476250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274638"/>
            <a:ext cx="8715436" cy="1143000"/>
          </a:xfrm>
        </p:spPr>
        <p:txBody>
          <a:bodyPr>
            <a:normAutofit fontScale="90000"/>
          </a:bodyPr>
          <a:lstStyle/>
          <a:p>
            <a:r>
              <a:rPr lang="en-US" altLang="zh-CN" sz="4000" dirty="0" smtClean="0"/>
              <a:t>11</a:t>
            </a:r>
            <a:r>
              <a:rPr lang="zh-CN" altLang="en-US" sz="4000" dirty="0" smtClean="0"/>
              <a:t>月</a:t>
            </a:r>
            <a:r>
              <a:rPr lang="en-US" altLang="zh-CN" sz="4000" dirty="0" smtClean="0"/>
              <a:t>15</a:t>
            </a:r>
            <a:r>
              <a:rPr lang="zh-CN" altLang="en-US" sz="4000" dirty="0" smtClean="0"/>
              <a:t>日 星期四　天气：    多云转阴 　气温：</a:t>
            </a:r>
            <a:r>
              <a:rPr lang="en-US" altLang="zh-CN" sz="4000" dirty="0" smtClean="0"/>
              <a:t>12-20</a:t>
            </a:r>
            <a:r>
              <a:rPr lang="zh-CN" altLang="en-US" sz="4000" dirty="0" smtClean="0"/>
              <a:t>度　风力：微风 今天是第</a:t>
            </a:r>
            <a:r>
              <a:rPr lang="en-US" altLang="zh-CN" sz="4000" dirty="0" smtClean="0"/>
              <a:t>31</a:t>
            </a:r>
            <a:r>
              <a:rPr lang="zh-CN" altLang="en-US" sz="4000" dirty="0" smtClean="0"/>
              <a:t>天</a:t>
            </a:r>
            <a:r>
              <a:rPr lang="zh-CN" altLang="en-US" dirty="0" smtClean="0"/>
              <a:t/>
            </a:r>
            <a:br>
              <a:rPr lang="zh-CN" altLang="en-US" dirty="0" smtClean="0"/>
            </a:br>
            <a:endParaRPr lang="zh-CN" altLang="en-US" dirty="0"/>
          </a:p>
        </p:txBody>
      </p:sp>
      <p:sp>
        <p:nvSpPr>
          <p:cNvPr id="3" name="内容占位符 2"/>
          <p:cNvSpPr>
            <a:spLocks noGrp="1"/>
          </p:cNvSpPr>
          <p:nvPr>
            <p:ph idx="1"/>
          </p:nvPr>
        </p:nvSpPr>
        <p:spPr/>
        <p:txBody>
          <a:bodyPr>
            <a:normAutofit fontScale="77500" lnSpcReduction="20000"/>
          </a:bodyPr>
          <a:lstStyle/>
          <a:p>
            <a:r>
              <a:rPr lang="en-US" altLang="zh-CN" dirty="0" smtClean="0"/>
              <a:t>1</a:t>
            </a:r>
            <a:r>
              <a:rPr lang="zh-CN" altLang="en-US" dirty="0" smtClean="0"/>
              <a:t>。鸡雏群体状况良好，未见异常。</a:t>
            </a:r>
            <a:br>
              <a:rPr lang="zh-CN" altLang="en-US" dirty="0" smtClean="0"/>
            </a:br>
            <a:r>
              <a:rPr lang="en-US" altLang="zh-CN" dirty="0" smtClean="0"/>
              <a:t>2</a:t>
            </a:r>
            <a:r>
              <a:rPr lang="zh-CN" altLang="en-US" dirty="0" smtClean="0"/>
              <a:t>。目前正常雏鸡总数是</a:t>
            </a:r>
            <a:r>
              <a:rPr lang="en-US" altLang="zh-CN" dirty="0" smtClean="0"/>
              <a:t>7641</a:t>
            </a:r>
            <a:r>
              <a:rPr lang="zh-CN" altLang="en-US" dirty="0" smtClean="0"/>
              <a:t>只。</a:t>
            </a:r>
            <a:br>
              <a:rPr lang="zh-CN" altLang="en-US" dirty="0" smtClean="0"/>
            </a:br>
            <a:r>
              <a:rPr lang="en-US" altLang="zh-CN" dirty="0" smtClean="0"/>
              <a:t>3</a:t>
            </a:r>
            <a:r>
              <a:rPr lang="zh-CN" altLang="en-US" dirty="0" smtClean="0"/>
              <a:t>。育雏房间温度：</a:t>
            </a:r>
            <a:r>
              <a:rPr lang="en-US" altLang="zh-CN" dirty="0" smtClean="0"/>
              <a:t>23.5</a:t>
            </a:r>
            <a:r>
              <a:rPr lang="zh-CN" altLang="en-US" dirty="0" smtClean="0"/>
              <a:t>－</a:t>
            </a:r>
            <a:r>
              <a:rPr lang="en-US" altLang="zh-CN" dirty="0" smtClean="0"/>
              <a:t>27</a:t>
            </a:r>
            <a:r>
              <a:rPr lang="zh-CN" altLang="en-US" dirty="0" smtClean="0"/>
              <a:t>度  湿度：</a:t>
            </a:r>
            <a:r>
              <a:rPr lang="en-US" altLang="zh-CN" dirty="0" smtClean="0"/>
              <a:t>64</a:t>
            </a:r>
            <a:r>
              <a:rPr lang="zh-CN" altLang="en-US" dirty="0" smtClean="0"/>
              <a:t>－</a:t>
            </a:r>
            <a:r>
              <a:rPr lang="en-US" altLang="zh-CN" dirty="0" smtClean="0"/>
              <a:t>69</a:t>
            </a:r>
            <a:r>
              <a:rPr lang="zh-CN" altLang="en-US" dirty="0" smtClean="0"/>
              <a:t>％</a:t>
            </a:r>
            <a:br>
              <a:rPr lang="zh-CN" altLang="en-US" dirty="0" smtClean="0"/>
            </a:br>
            <a:r>
              <a:rPr lang="en-US" altLang="zh-CN" dirty="0" smtClean="0"/>
              <a:t>4</a:t>
            </a:r>
            <a:r>
              <a:rPr lang="zh-CN" altLang="en-US" dirty="0" smtClean="0"/>
              <a:t>。光照：</a:t>
            </a:r>
            <a:r>
              <a:rPr lang="en-US" altLang="zh-CN" dirty="0" smtClean="0"/>
              <a:t>16</a:t>
            </a:r>
            <a:r>
              <a:rPr lang="zh-CN" altLang="en-US" dirty="0" smtClean="0"/>
              <a:t>小时，</a:t>
            </a:r>
            <a:r>
              <a:rPr lang="en-US" altLang="zh-CN" dirty="0" smtClean="0"/>
              <a:t>25</a:t>
            </a:r>
            <a:r>
              <a:rPr lang="zh-CN" altLang="en-US" dirty="0" smtClean="0"/>
              <a:t>瓦灯泡。水和料加满一天一次</a:t>
            </a:r>
            <a:br>
              <a:rPr lang="zh-CN" altLang="en-US" dirty="0" smtClean="0"/>
            </a:br>
            <a:r>
              <a:rPr lang="en-US" altLang="zh-CN" dirty="0" smtClean="0"/>
              <a:t>5</a:t>
            </a:r>
            <a:r>
              <a:rPr lang="zh-CN" altLang="en-US" dirty="0" smtClean="0"/>
              <a:t>。今天饮水加多</a:t>
            </a:r>
            <a:r>
              <a:rPr lang="en-US" altLang="zh-CN" dirty="0" smtClean="0"/>
              <a:t>V</a:t>
            </a:r>
            <a:r>
              <a:rPr lang="zh-CN" altLang="en-US" dirty="0" smtClean="0"/>
              <a:t>，鱼甘油拌料。</a:t>
            </a:r>
            <a:br>
              <a:rPr lang="zh-CN" altLang="en-US" dirty="0" smtClean="0"/>
            </a:br>
            <a:r>
              <a:rPr lang="en-US" altLang="zh-CN" dirty="0" smtClean="0"/>
              <a:t>6</a:t>
            </a:r>
            <a:r>
              <a:rPr lang="zh-CN" altLang="en-US" dirty="0" smtClean="0"/>
              <a:t>。采纳冷孩大哥的意见，温度提高</a:t>
            </a:r>
            <a:r>
              <a:rPr lang="en-US" altLang="zh-CN" dirty="0" smtClean="0"/>
              <a:t>2.5</a:t>
            </a:r>
            <a:r>
              <a:rPr lang="zh-CN" altLang="en-US" dirty="0" smtClean="0"/>
              <a:t>度，延长光照</a:t>
            </a:r>
            <a:r>
              <a:rPr lang="en-US" altLang="zh-CN" dirty="0" smtClean="0"/>
              <a:t>1</a:t>
            </a:r>
            <a:r>
              <a:rPr lang="zh-CN" altLang="en-US" dirty="0" smtClean="0"/>
              <a:t>小时。因为是新鸡房湿度就是降不下来，我把</a:t>
            </a:r>
            <a:r>
              <a:rPr lang="en-US" altLang="zh-CN" dirty="0" smtClean="0"/>
              <a:t>8</a:t>
            </a:r>
            <a:r>
              <a:rPr lang="zh-CN" altLang="en-US" dirty="0" smtClean="0"/>
              <a:t>只风机全开还是没用。</a:t>
            </a:r>
            <a:br>
              <a:rPr lang="zh-CN" altLang="en-US" dirty="0" smtClean="0"/>
            </a:br>
            <a:r>
              <a:rPr lang="en-US" altLang="zh-CN" dirty="0" smtClean="0"/>
              <a:t>7</a:t>
            </a:r>
            <a:r>
              <a:rPr lang="zh-CN" altLang="en-US" dirty="0" smtClean="0"/>
              <a:t>。 料桶上加盖木板和红砖是为了防止鸡掉进料桶里，但是新问题又来了，不时有鸡把木板撞下来惊群，还有鸡上下跳动影响起它的鸡吃料，今天下午把料桶上的板撤出用铁丝在料桶上钻洞捆绑防止鸡掉进。</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274638"/>
            <a:ext cx="8715436" cy="1143000"/>
          </a:xfrm>
        </p:spPr>
        <p:txBody>
          <a:bodyPr>
            <a:normAutofit fontScale="90000"/>
          </a:bodyPr>
          <a:lstStyle/>
          <a:p>
            <a:r>
              <a:rPr lang="en-US" altLang="zh-CN" sz="4000" dirty="0" smtClean="0"/>
              <a:t>11</a:t>
            </a:r>
            <a:r>
              <a:rPr lang="zh-CN" altLang="en-US" sz="4000" dirty="0" smtClean="0"/>
              <a:t>月</a:t>
            </a:r>
            <a:r>
              <a:rPr lang="en-US" altLang="zh-CN" sz="4000" dirty="0" smtClean="0"/>
              <a:t>16</a:t>
            </a:r>
            <a:r>
              <a:rPr lang="zh-CN" altLang="en-US" sz="4000" dirty="0" smtClean="0"/>
              <a:t>日 星期五　天气：    阴有小雨　气温：</a:t>
            </a:r>
            <a:r>
              <a:rPr lang="en-US" altLang="zh-CN" sz="4000" dirty="0" smtClean="0"/>
              <a:t>12-17</a:t>
            </a:r>
            <a:r>
              <a:rPr lang="zh-CN" altLang="en-US" sz="4000" dirty="0" smtClean="0"/>
              <a:t>度　风力：微风 今天是第</a:t>
            </a:r>
            <a:r>
              <a:rPr lang="en-US" altLang="zh-CN" sz="4000" dirty="0" smtClean="0"/>
              <a:t>32</a:t>
            </a:r>
            <a:r>
              <a:rPr lang="zh-CN" altLang="en-US" sz="4000" dirty="0" smtClean="0"/>
              <a:t>天</a:t>
            </a:r>
            <a:r>
              <a:rPr lang="zh-CN" altLang="en-US" dirty="0" smtClean="0"/>
              <a:t/>
            </a:r>
            <a:br>
              <a:rPr lang="zh-CN" altLang="en-US" dirty="0" smtClean="0"/>
            </a:br>
            <a:endParaRPr lang="zh-CN" altLang="en-US" dirty="0"/>
          </a:p>
        </p:txBody>
      </p:sp>
      <p:sp>
        <p:nvSpPr>
          <p:cNvPr id="3" name="内容占位符 2"/>
          <p:cNvSpPr>
            <a:spLocks noGrp="1"/>
          </p:cNvSpPr>
          <p:nvPr>
            <p:ph idx="1"/>
          </p:nvPr>
        </p:nvSpPr>
        <p:spPr/>
        <p:txBody>
          <a:bodyPr>
            <a:normAutofit fontScale="92500" lnSpcReduction="20000"/>
          </a:bodyPr>
          <a:lstStyle/>
          <a:p>
            <a:r>
              <a:rPr lang="en-US" altLang="zh-CN" dirty="0" smtClean="0"/>
              <a:t>1</a:t>
            </a:r>
            <a:r>
              <a:rPr lang="zh-CN" altLang="en-US" dirty="0" smtClean="0"/>
              <a:t>。鸡雏群体状况良好，未见异常。</a:t>
            </a:r>
            <a:br>
              <a:rPr lang="zh-CN" altLang="en-US" dirty="0" smtClean="0"/>
            </a:br>
            <a:r>
              <a:rPr lang="en-US" altLang="zh-CN" dirty="0" smtClean="0"/>
              <a:t>2</a:t>
            </a:r>
            <a:r>
              <a:rPr lang="zh-CN" altLang="en-US" dirty="0" smtClean="0"/>
              <a:t>。目前正常雏鸡总数是</a:t>
            </a:r>
            <a:r>
              <a:rPr lang="en-US" altLang="zh-CN" dirty="0" smtClean="0"/>
              <a:t>7641</a:t>
            </a:r>
            <a:r>
              <a:rPr lang="zh-CN" altLang="en-US" dirty="0" smtClean="0"/>
              <a:t>只。</a:t>
            </a:r>
            <a:br>
              <a:rPr lang="zh-CN" altLang="en-US" dirty="0" smtClean="0"/>
            </a:br>
            <a:r>
              <a:rPr lang="en-US" altLang="zh-CN" dirty="0" smtClean="0"/>
              <a:t>3</a:t>
            </a:r>
            <a:r>
              <a:rPr lang="zh-CN" altLang="en-US" dirty="0" smtClean="0"/>
              <a:t>。育雏房间温度：</a:t>
            </a:r>
            <a:r>
              <a:rPr lang="en-US" altLang="zh-CN" dirty="0" smtClean="0"/>
              <a:t>23.5</a:t>
            </a:r>
            <a:r>
              <a:rPr lang="zh-CN" altLang="en-US" dirty="0" smtClean="0"/>
              <a:t>－</a:t>
            </a:r>
            <a:r>
              <a:rPr lang="en-US" altLang="zh-CN" dirty="0" smtClean="0"/>
              <a:t>27</a:t>
            </a:r>
            <a:r>
              <a:rPr lang="zh-CN" altLang="en-US" dirty="0" smtClean="0"/>
              <a:t>度  湿度：</a:t>
            </a:r>
            <a:r>
              <a:rPr lang="en-US" altLang="zh-CN" dirty="0" smtClean="0"/>
              <a:t>68</a:t>
            </a:r>
            <a:r>
              <a:rPr lang="zh-CN" altLang="en-US" dirty="0" smtClean="0"/>
              <a:t>－</a:t>
            </a:r>
            <a:r>
              <a:rPr lang="en-US" altLang="zh-CN" dirty="0" smtClean="0"/>
              <a:t>71</a:t>
            </a:r>
            <a:r>
              <a:rPr lang="zh-CN" altLang="en-US" dirty="0" smtClean="0"/>
              <a:t>％</a:t>
            </a:r>
            <a:br>
              <a:rPr lang="zh-CN" altLang="en-US" dirty="0" smtClean="0"/>
            </a:br>
            <a:r>
              <a:rPr lang="en-US" altLang="zh-CN" dirty="0" smtClean="0"/>
              <a:t>4</a:t>
            </a:r>
            <a:r>
              <a:rPr lang="zh-CN" altLang="en-US" dirty="0" smtClean="0"/>
              <a:t>。光照：</a:t>
            </a:r>
            <a:r>
              <a:rPr lang="en-US" altLang="zh-CN" dirty="0" smtClean="0"/>
              <a:t>15.5</a:t>
            </a:r>
            <a:r>
              <a:rPr lang="zh-CN" altLang="en-US" dirty="0" smtClean="0"/>
              <a:t>小时，</a:t>
            </a:r>
            <a:r>
              <a:rPr lang="en-US" altLang="zh-CN" dirty="0" smtClean="0"/>
              <a:t>25</a:t>
            </a:r>
            <a:r>
              <a:rPr lang="zh-CN" altLang="en-US" dirty="0" smtClean="0"/>
              <a:t>瓦灯泡。水和料加满一天一次</a:t>
            </a:r>
            <a:br>
              <a:rPr lang="zh-CN" altLang="en-US" dirty="0" smtClean="0"/>
            </a:br>
            <a:r>
              <a:rPr lang="en-US" altLang="zh-CN" dirty="0" smtClean="0"/>
              <a:t>5</a:t>
            </a:r>
            <a:r>
              <a:rPr lang="zh-CN" altLang="en-US" dirty="0" smtClean="0"/>
              <a:t>。今天饮水加多</a:t>
            </a:r>
            <a:r>
              <a:rPr lang="en-US" altLang="zh-CN" dirty="0" smtClean="0"/>
              <a:t>V</a:t>
            </a:r>
            <a:r>
              <a:rPr lang="zh-CN" altLang="en-US" dirty="0" smtClean="0"/>
              <a:t>，鱼甘油拌料。</a:t>
            </a:r>
            <a:br>
              <a:rPr lang="zh-CN" altLang="en-US" dirty="0" smtClean="0"/>
            </a:br>
            <a:r>
              <a:rPr lang="en-US" altLang="zh-CN" dirty="0" smtClean="0"/>
              <a:t>6</a:t>
            </a:r>
            <a:r>
              <a:rPr lang="zh-CN" altLang="en-US" dirty="0" smtClean="0"/>
              <a:t>。采纳冷孩大哥的意见，温度提高</a:t>
            </a:r>
            <a:r>
              <a:rPr lang="en-US" altLang="zh-CN" dirty="0" smtClean="0"/>
              <a:t>2.5</a:t>
            </a:r>
            <a:r>
              <a:rPr lang="zh-CN" altLang="en-US" dirty="0" smtClean="0"/>
              <a:t>度，延长光照</a:t>
            </a:r>
            <a:r>
              <a:rPr lang="en-US" altLang="zh-CN" dirty="0" smtClean="0"/>
              <a:t>1</a:t>
            </a:r>
            <a:r>
              <a:rPr lang="zh-CN" altLang="en-US" dirty="0" smtClean="0"/>
              <a:t>小时。因为是新鸡房湿度就是降不下来，我把</a:t>
            </a:r>
            <a:r>
              <a:rPr lang="en-US" altLang="zh-CN" dirty="0" smtClean="0"/>
              <a:t>8</a:t>
            </a:r>
            <a:r>
              <a:rPr lang="zh-CN" altLang="en-US" dirty="0" smtClean="0"/>
              <a:t>只风机全开还是没用。</a:t>
            </a:r>
            <a:br>
              <a:rPr lang="zh-CN" altLang="en-US" dirty="0" smtClean="0"/>
            </a:br>
            <a:r>
              <a:rPr lang="en-US" altLang="zh-CN" dirty="0" smtClean="0"/>
              <a:t>7</a:t>
            </a:r>
            <a:r>
              <a:rPr lang="zh-CN" altLang="en-US" dirty="0" smtClean="0"/>
              <a:t>。玉米涨价，这次涨了</a:t>
            </a:r>
            <a:r>
              <a:rPr lang="en-US" altLang="zh-CN" dirty="0" smtClean="0"/>
              <a:t>8</a:t>
            </a:r>
            <a:r>
              <a:rPr lang="zh-CN" altLang="en-US" dirty="0" smtClean="0"/>
              <a:t>分，现在是</a:t>
            </a:r>
            <a:r>
              <a:rPr lang="en-US" altLang="zh-CN" dirty="0" smtClean="0"/>
              <a:t>0.96</a:t>
            </a:r>
            <a:r>
              <a:rPr lang="zh-CN" altLang="en-US" dirty="0" smtClean="0"/>
              <a:t>每斤自运</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4000" dirty="0" smtClean="0"/>
              <a:t>11</a:t>
            </a:r>
            <a:r>
              <a:rPr lang="zh-CN" altLang="en-US" sz="4000" dirty="0" smtClean="0"/>
              <a:t>月</a:t>
            </a:r>
            <a:r>
              <a:rPr lang="en-US" altLang="zh-CN" sz="4000" dirty="0" smtClean="0"/>
              <a:t>17</a:t>
            </a:r>
            <a:r>
              <a:rPr lang="zh-CN" altLang="en-US" sz="4000" dirty="0" smtClean="0"/>
              <a:t>日 星期六　天气：    小雨　气温：</a:t>
            </a:r>
            <a:r>
              <a:rPr lang="en-US" altLang="zh-CN" sz="4000" dirty="0" smtClean="0"/>
              <a:t>8℃ / 12℃</a:t>
            </a:r>
            <a:r>
              <a:rPr lang="zh-CN" altLang="en-US" sz="4000" dirty="0" smtClean="0"/>
              <a:t>度　风力：微风 今天是第</a:t>
            </a:r>
            <a:r>
              <a:rPr lang="en-US" altLang="zh-CN" sz="4000" dirty="0" smtClean="0"/>
              <a:t>33</a:t>
            </a:r>
            <a:r>
              <a:rPr lang="zh-CN" altLang="en-US" sz="4000" dirty="0" smtClean="0"/>
              <a:t>天</a:t>
            </a:r>
            <a:r>
              <a:rPr lang="zh-CN" altLang="en-US" dirty="0" smtClean="0"/>
              <a:t/>
            </a:r>
            <a:br>
              <a:rPr lang="zh-CN" altLang="en-US" dirty="0" smtClean="0"/>
            </a:br>
            <a:endParaRPr lang="zh-CN" altLang="en-US" dirty="0"/>
          </a:p>
        </p:txBody>
      </p:sp>
      <p:sp>
        <p:nvSpPr>
          <p:cNvPr id="3" name="内容占位符 2"/>
          <p:cNvSpPr>
            <a:spLocks noGrp="1"/>
          </p:cNvSpPr>
          <p:nvPr>
            <p:ph idx="1"/>
          </p:nvPr>
        </p:nvSpPr>
        <p:spPr/>
        <p:txBody>
          <a:bodyPr>
            <a:normAutofit fontScale="85000" lnSpcReduction="20000"/>
          </a:bodyPr>
          <a:lstStyle/>
          <a:p>
            <a:r>
              <a:rPr lang="en-US" altLang="zh-CN" dirty="0" smtClean="0"/>
              <a:t>1</a:t>
            </a:r>
            <a:r>
              <a:rPr lang="zh-CN" altLang="en-US" dirty="0" smtClean="0"/>
              <a:t>。鸡雏群体状况良好，未见异常。鸡起轰压死一只</a:t>
            </a:r>
            <a:br>
              <a:rPr lang="zh-CN" altLang="en-US" dirty="0" smtClean="0"/>
            </a:br>
            <a:r>
              <a:rPr lang="en-US" altLang="zh-CN" dirty="0" smtClean="0"/>
              <a:t>2</a:t>
            </a:r>
            <a:r>
              <a:rPr lang="zh-CN" altLang="en-US" dirty="0" smtClean="0"/>
              <a:t>。目前正常雏鸡总数是</a:t>
            </a:r>
            <a:r>
              <a:rPr lang="en-US" altLang="zh-CN" dirty="0" smtClean="0"/>
              <a:t>7640</a:t>
            </a:r>
            <a:r>
              <a:rPr lang="zh-CN" altLang="en-US" dirty="0" smtClean="0"/>
              <a:t>只。</a:t>
            </a:r>
            <a:br>
              <a:rPr lang="zh-CN" altLang="en-US" dirty="0" smtClean="0"/>
            </a:br>
            <a:r>
              <a:rPr lang="en-US" altLang="zh-CN" dirty="0" smtClean="0"/>
              <a:t>3</a:t>
            </a:r>
            <a:r>
              <a:rPr lang="zh-CN" altLang="en-US" dirty="0" smtClean="0"/>
              <a:t>。育雏房间温度：</a:t>
            </a:r>
            <a:r>
              <a:rPr lang="en-US" altLang="zh-CN" dirty="0" smtClean="0"/>
              <a:t>23.5</a:t>
            </a:r>
            <a:r>
              <a:rPr lang="zh-CN" altLang="en-US" dirty="0" smtClean="0"/>
              <a:t>－</a:t>
            </a:r>
            <a:r>
              <a:rPr lang="en-US" altLang="zh-CN" dirty="0" smtClean="0"/>
              <a:t>27</a:t>
            </a:r>
            <a:r>
              <a:rPr lang="zh-CN" altLang="en-US" dirty="0" smtClean="0"/>
              <a:t>度  湿度：</a:t>
            </a:r>
            <a:r>
              <a:rPr lang="en-US" altLang="zh-CN" dirty="0" smtClean="0"/>
              <a:t>68</a:t>
            </a:r>
            <a:r>
              <a:rPr lang="zh-CN" altLang="en-US" dirty="0" smtClean="0"/>
              <a:t>－</a:t>
            </a:r>
            <a:r>
              <a:rPr lang="en-US" altLang="zh-CN" dirty="0" smtClean="0"/>
              <a:t>72</a:t>
            </a:r>
            <a:r>
              <a:rPr lang="zh-CN" altLang="en-US" dirty="0" smtClean="0"/>
              <a:t>％</a:t>
            </a:r>
            <a:br>
              <a:rPr lang="zh-CN" altLang="en-US" dirty="0" smtClean="0"/>
            </a:br>
            <a:r>
              <a:rPr lang="en-US" altLang="zh-CN" dirty="0" smtClean="0"/>
              <a:t>4</a:t>
            </a:r>
            <a:r>
              <a:rPr lang="zh-CN" altLang="en-US" dirty="0" smtClean="0"/>
              <a:t>。光照：</a:t>
            </a:r>
            <a:r>
              <a:rPr lang="en-US" altLang="zh-CN" dirty="0" smtClean="0"/>
              <a:t>15.5</a:t>
            </a:r>
            <a:r>
              <a:rPr lang="zh-CN" altLang="en-US" dirty="0" smtClean="0"/>
              <a:t>小时，</a:t>
            </a:r>
            <a:r>
              <a:rPr lang="en-US" altLang="zh-CN" dirty="0" smtClean="0"/>
              <a:t>25</a:t>
            </a:r>
            <a:r>
              <a:rPr lang="zh-CN" altLang="en-US" dirty="0" smtClean="0"/>
              <a:t>瓦灯泡。水加二次料加满一天一次</a:t>
            </a:r>
            <a:br>
              <a:rPr lang="zh-CN" altLang="en-US" dirty="0" smtClean="0"/>
            </a:br>
            <a:r>
              <a:rPr lang="en-US" altLang="zh-CN" dirty="0" smtClean="0"/>
              <a:t>5</a:t>
            </a:r>
            <a:r>
              <a:rPr lang="zh-CN" altLang="en-US" dirty="0" smtClean="0"/>
              <a:t>。今天饮水加多</a:t>
            </a:r>
            <a:r>
              <a:rPr lang="en-US" altLang="zh-CN" dirty="0" smtClean="0"/>
              <a:t>V</a:t>
            </a:r>
            <a:r>
              <a:rPr lang="zh-CN" altLang="en-US" dirty="0" smtClean="0"/>
              <a:t>，鱼甘油拌料。</a:t>
            </a:r>
            <a:br>
              <a:rPr lang="zh-CN" altLang="en-US" dirty="0" smtClean="0"/>
            </a:br>
            <a:r>
              <a:rPr lang="en-US" altLang="zh-CN" dirty="0" smtClean="0"/>
              <a:t>6</a:t>
            </a:r>
            <a:r>
              <a:rPr lang="zh-CN" altLang="en-US" dirty="0" smtClean="0"/>
              <a:t>。采纳冷孩大哥的意见，温度提高</a:t>
            </a:r>
            <a:r>
              <a:rPr lang="en-US" altLang="zh-CN" dirty="0" smtClean="0"/>
              <a:t>2.5</a:t>
            </a:r>
            <a:r>
              <a:rPr lang="zh-CN" altLang="en-US" dirty="0" smtClean="0"/>
              <a:t>度，延长光照</a:t>
            </a:r>
            <a:r>
              <a:rPr lang="en-US" altLang="zh-CN" dirty="0" smtClean="0"/>
              <a:t>1</a:t>
            </a:r>
            <a:r>
              <a:rPr lang="zh-CN" altLang="en-US" dirty="0" smtClean="0"/>
              <a:t>小时。因为是新鸡房湿度就是降不下来，我把</a:t>
            </a:r>
            <a:r>
              <a:rPr lang="en-US" altLang="zh-CN" dirty="0" smtClean="0"/>
              <a:t>8</a:t>
            </a:r>
            <a:r>
              <a:rPr lang="zh-CN" altLang="en-US" dirty="0" smtClean="0"/>
              <a:t>只风机全开还是没用。</a:t>
            </a:r>
            <a:br>
              <a:rPr lang="zh-CN" altLang="en-US" dirty="0" smtClean="0"/>
            </a:br>
            <a:r>
              <a:rPr lang="en-US" altLang="zh-CN" dirty="0" smtClean="0"/>
              <a:t>7</a:t>
            </a:r>
            <a:r>
              <a:rPr lang="zh-CN" altLang="en-US" dirty="0" smtClean="0"/>
              <a:t>。玉米涨价，这次涨了</a:t>
            </a:r>
            <a:r>
              <a:rPr lang="en-US" altLang="zh-CN" dirty="0" smtClean="0"/>
              <a:t>8</a:t>
            </a:r>
            <a:r>
              <a:rPr lang="zh-CN" altLang="en-US" dirty="0" smtClean="0"/>
              <a:t>分，现在是</a:t>
            </a:r>
            <a:r>
              <a:rPr lang="en-US" altLang="zh-CN" dirty="0" smtClean="0"/>
              <a:t>0.96</a:t>
            </a:r>
            <a:r>
              <a:rPr lang="zh-CN" altLang="en-US" dirty="0" smtClean="0"/>
              <a:t>每斤自运</a:t>
            </a:r>
            <a:br>
              <a:rPr lang="zh-CN" altLang="en-US" dirty="0" smtClean="0"/>
            </a:b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37890" name="Picture 2" descr="http://bbs.jbzyw.com/attachment/Mon_0711/21_15190_08b2916e019062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36866" name="Picture 2" descr="http://bbs.jbzyw.com/attachment/Mon_0711/21_15190_22a0758319f5700.jpg"/>
          <p:cNvPicPr>
            <a:picLocks noChangeAspect="1" noChangeArrowheads="1"/>
          </p:cNvPicPr>
          <p:nvPr/>
        </p:nvPicPr>
        <p:blipFill>
          <a:blip r:embed="rId2"/>
          <a:srcRect/>
          <a:stretch>
            <a:fillRect/>
          </a:stretch>
        </p:blipFill>
        <p:spPr bwMode="auto">
          <a:xfrm rot="5400000">
            <a:off x="1142999" y="-1143000"/>
            <a:ext cx="6858002" cy="9144002"/>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0"/>
            <a:ext cx="8229600" cy="6858000"/>
          </a:xfrm>
        </p:spPr>
        <p:txBody>
          <a:bodyPr>
            <a:normAutofit fontScale="77500" lnSpcReduction="20000"/>
          </a:bodyPr>
          <a:lstStyle/>
          <a:p>
            <a:r>
              <a:rPr lang="zh-CN" altLang="en-US" dirty="0" smtClean="0"/>
              <a:t>浙江省建德市商品蛋鸡免疫程序</a:t>
            </a:r>
            <a:br>
              <a:rPr lang="zh-CN" altLang="en-US" dirty="0" smtClean="0"/>
            </a:br>
            <a:r>
              <a:rPr lang="en-US" altLang="zh-CN" dirty="0" smtClean="0"/>
              <a:t>1</a:t>
            </a:r>
            <a:r>
              <a:rPr lang="zh-CN" altLang="en-US" dirty="0" smtClean="0"/>
              <a:t>，      马立克</a:t>
            </a:r>
            <a:r>
              <a:rPr lang="en-US" altLang="zh-CN" dirty="0" smtClean="0"/>
              <a:t>----------------------</a:t>
            </a:r>
            <a:r>
              <a:rPr lang="zh-CN" altLang="en-US" dirty="0" smtClean="0"/>
              <a:t>皮下注射</a:t>
            </a:r>
            <a:br>
              <a:rPr lang="zh-CN" altLang="en-US" dirty="0" smtClean="0"/>
            </a:br>
            <a:r>
              <a:rPr lang="zh-CN" altLang="en-US" dirty="0" smtClean="0"/>
              <a:t>            新威灵</a:t>
            </a:r>
            <a:r>
              <a:rPr lang="en-US" altLang="zh-CN" dirty="0" smtClean="0"/>
              <a:t>----------------------</a:t>
            </a:r>
            <a:r>
              <a:rPr lang="zh-CN" altLang="en-US" dirty="0" smtClean="0"/>
              <a:t>饮水</a:t>
            </a:r>
            <a:br>
              <a:rPr lang="zh-CN" altLang="en-US" dirty="0" smtClean="0"/>
            </a:br>
            <a:r>
              <a:rPr lang="en-US" altLang="zh-CN" dirty="0" smtClean="0"/>
              <a:t>3-5      </a:t>
            </a:r>
            <a:r>
              <a:rPr lang="zh-CN" altLang="en-US" dirty="0" smtClean="0"/>
              <a:t>传支活疫苗</a:t>
            </a:r>
            <a:r>
              <a:rPr lang="en-US" altLang="zh-CN" dirty="0" smtClean="0"/>
              <a:t>H120---------</a:t>
            </a:r>
            <a:r>
              <a:rPr lang="zh-CN" altLang="en-US" dirty="0" smtClean="0"/>
              <a:t>滴鼻</a:t>
            </a:r>
            <a:br>
              <a:rPr lang="zh-CN" altLang="en-US" dirty="0" smtClean="0"/>
            </a:br>
            <a:r>
              <a:rPr lang="en-US" altLang="zh-CN" dirty="0" smtClean="0"/>
              <a:t>5-7        </a:t>
            </a:r>
            <a:r>
              <a:rPr lang="zh-CN" altLang="en-US" dirty="0" smtClean="0"/>
              <a:t>新城疫</a:t>
            </a:r>
            <a:r>
              <a:rPr lang="en-US" altLang="zh-CN" dirty="0" smtClean="0"/>
              <a:t>L</a:t>
            </a:r>
            <a:r>
              <a:rPr lang="zh-CN" altLang="en-US" dirty="0" smtClean="0"/>
              <a:t>系或</a:t>
            </a:r>
            <a:r>
              <a:rPr lang="en-US" altLang="zh-CN" dirty="0" smtClean="0"/>
              <a:t>LH</a:t>
            </a:r>
            <a:r>
              <a:rPr lang="zh-CN" altLang="en-US" dirty="0" smtClean="0"/>
              <a:t>能</a:t>
            </a:r>
            <a:r>
              <a:rPr lang="en-US" altLang="zh-CN" dirty="0" smtClean="0"/>
              <a:t>20----</a:t>
            </a:r>
            <a:r>
              <a:rPr lang="zh-CN" altLang="en-US" dirty="0" smtClean="0"/>
              <a:t>滴鼻</a:t>
            </a:r>
            <a:br>
              <a:rPr lang="zh-CN" altLang="en-US" dirty="0" smtClean="0"/>
            </a:br>
            <a:r>
              <a:rPr lang="en-US" altLang="zh-CN" dirty="0" smtClean="0"/>
              <a:t>7-10    </a:t>
            </a:r>
            <a:r>
              <a:rPr lang="zh-CN" altLang="en-US" dirty="0" smtClean="0"/>
              <a:t>支原体，慢呼苗</a:t>
            </a:r>
            <a:r>
              <a:rPr lang="en-US" altLang="zh-CN" dirty="0" smtClean="0"/>
              <a:t>----------</a:t>
            </a:r>
            <a:r>
              <a:rPr lang="zh-CN" altLang="en-US" dirty="0" smtClean="0"/>
              <a:t>滴眼</a:t>
            </a:r>
            <a:br>
              <a:rPr lang="zh-CN" altLang="en-US" dirty="0" smtClean="0"/>
            </a:br>
            <a:r>
              <a:rPr lang="en-US" altLang="zh-CN" dirty="0" smtClean="0"/>
              <a:t>12        </a:t>
            </a:r>
            <a:r>
              <a:rPr lang="zh-CN" altLang="en-US" dirty="0" smtClean="0"/>
              <a:t>法氏嚷</a:t>
            </a:r>
            <a:r>
              <a:rPr lang="en-US" altLang="zh-CN" dirty="0" smtClean="0"/>
              <a:t>----------------------</a:t>
            </a:r>
            <a:r>
              <a:rPr lang="zh-CN" altLang="en-US" dirty="0" smtClean="0"/>
              <a:t>饮水</a:t>
            </a:r>
            <a:br>
              <a:rPr lang="zh-CN" altLang="en-US" dirty="0" smtClean="0"/>
            </a:br>
            <a:r>
              <a:rPr lang="en-US" altLang="zh-CN" dirty="0" smtClean="0"/>
              <a:t>14        </a:t>
            </a:r>
            <a:r>
              <a:rPr lang="zh-CN" altLang="en-US" dirty="0" smtClean="0"/>
              <a:t>禽流感</a:t>
            </a:r>
            <a:br>
              <a:rPr lang="zh-CN" altLang="en-US" dirty="0" smtClean="0"/>
            </a:br>
            <a:r>
              <a:rPr lang="en-US" altLang="zh-CN" dirty="0" smtClean="0"/>
              <a:t>15          </a:t>
            </a:r>
            <a:r>
              <a:rPr lang="zh-CN" altLang="en-US" dirty="0" smtClean="0"/>
              <a:t>鸡痘</a:t>
            </a:r>
            <a:br>
              <a:rPr lang="zh-CN" altLang="en-US" dirty="0" smtClean="0"/>
            </a:br>
            <a:r>
              <a:rPr lang="en-US" altLang="zh-CN" dirty="0" smtClean="0"/>
              <a:t>21          </a:t>
            </a:r>
            <a:r>
              <a:rPr lang="zh-CN" altLang="en-US" dirty="0" smtClean="0"/>
              <a:t>新支二联</a:t>
            </a:r>
            <a:br>
              <a:rPr lang="zh-CN" altLang="en-US" dirty="0" smtClean="0"/>
            </a:br>
            <a:r>
              <a:rPr lang="en-US" altLang="zh-CN" dirty="0" smtClean="0"/>
              <a:t>22-24    </a:t>
            </a:r>
            <a:r>
              <a:rPr lang="zh-CN" altLang="en-US" dirty="0" smtClean="0"/>
              <a:t>法氏嚷</a:t>
            </a:r>
            <a:r>
              <a:rPr lang="en-US" altLang="zh-CN" dirty="0" smtClean="0"/>
              <a:t>----------------------</a:t>
            </a:r>
            <a:r>
              <a:rPr lang="zh-CN" altLang="en-US" dirty="0" smtClean="0"/>
              <a:t>饮水</a:t>
            </a:r>
            <a:br>
              <a:rPr lang="zh-CN" altLang="en-US" dirty="0" smtClean="0"/>
            </a:br>
            <a:r>
              <a:rPr lang="en-US" altLang="zh-CN" dirty="0" smtClean="0"/>
              <a:t>30          </a:t>
            </a:r>
            <a:r>
              <a:rPr lang="zh-CN" altLang="en-US" dirty="0" smtClean="0"/>
              <a:t>传支活疫苗</a:t>
            </a:r>
            <a:r>
              <a:rPr lang="en-US" altLang="zh-CN" dirty="0" smtClean="0"/>
              <a:t>H52</a:t>
            </a:r>
            <a:br>
              <a:rPr lang="en-US" altLang="zh-CN" dirty="0" smtClean="0"/>
            </a:br>
            <a:r>
              <a:rPr lang="en-US" altLang="zh-CN" dirty="0" smtClean="0"/>
              <a:t>35          </a:t>
            </a:r>
            <a:r>
              <a:rPr lang="zh-CN" altLang="en-US" dirty="0" smtClean="0"/>
              <a:t>传鼻炎  </a:t>
            </a:r>
            <a:br>
              <a:rPr lang="zh-CN" altLang="en-US" dirty="0" smtClean="0"/>
            </a:br>
            <a:r>
              <a:rPr lang="en-US" altLang="zh-CN" dirty="0" smtClean="0"/>
              <a:t>42          </a:t>
            </a:r>
            <a:r>
              <a:rPr lang="zh-CN" altLang="en-US" dirty="0" smtClean="0"/>
              <a:t>禽流感</a:t>
            </a:r>
            <a:br>
              <a:rPr lang="zh-CN" altLang="en-US" dirty="0" smtClean="0"/>
            </a:br>
            <a:r>
              <a:rPr lang="en-US" altLang="zh-CN" dirty="0" smtClean="0"/>
              <a:t>60          </a:t>
            </a:r>
            <a:r>
              <a:rPr lang="zh-CN" altLang="en-US" dirty="0" smtClean="0"/>
              <a:t>新城疫</a:t>
            </a:r>
            <a:r>
              <a:rPr lang="en-US" altLang="zh-CN" dirty="0" smtClean="0"/>
              <a:t>1</a:t>
            </a:r>
            <a:r>
              <a:rPr lang="zh-CN" altLang="en-US" dirty="0" smtClean="0"/>
              <a:t>系苗</a:t>
            </a:r>
            <a:br>
              <a:rPr lang="zh-CN" altLang="en-US" dirty="0" smtClean="0"/>
            </a:br>
            <a:r>
              <a:rPr lang="en-US" altLang="zh-CN" dirty="0" smtClean="0"/>
              <a:t>70          </a:t>
            </a:r>
            <a:r>
              <a:rPr lang="zh-CN" altLang="en-US" dirty="0" smtClean="0"/>
              <a:t>传喉</a:t>
            </a:r>
            <a:br>
              <a:rPr lang="zh-CN" altLang="en-US" dirty="0" smtClean="0"/>
            </a:br>
            <a:r>
              <a:rPr lang="en-US" altLang="zh-CN" dirty="0" smtClean="0"/>
              <a:t>90          </a:t>
            </a:r>
            <a:r>
              <a:rPr lang="zh-CN" altLang="en-US" dirty="0" smtClean="0"/>
              <a:t>新支二联</a:t>
            </a:r>
            <a:r>
              <a:rPr lang="en-US" altLang="zh-CN" dirty="0" smtClean="0"/>
              <a:t>L-H52</a:t>
            </a:r>
            <a:br>
              <a:rPr lang="en-US" altLang="zh-CN" dirty="0" smtClean="0"/>
            </a:br>
            <a:r>
              <a:rPr lang="en-US" altLang="zh-CN" dirty="0" smtClean="0"/>
              <a:t>100      </a:t>
            </a:r>
            <a:r>
              <a:rPr lang="zh-CN" altLang="en-US" dirty="0" smtClean="0"/>
              <a:t>鼻炎</a:t>
            </a:r>
            <a:br>
              <a:rPr lang="zh-CN" altLang="en-US" dirty="0" smtClean="0"/>
            </a:br>
            <a:r>
              <a:rPr lang="en-US" altLang="zh-CN" dirty="0" smtClean="0"/>
              <a:t>110      </a:t>
            </a:r>
            <a:r>
              <a:rPr lang="zh-CN" altLang="en-US" dirty="0" smtClean="0"/>
              <a:t>新城疫</a:t>
            </a:r>
            <a:r>
              <a:rPr lang="en-US" altLang="zh-CN" dirty="0" smtClean="0"/>
              <a:t>+</a:t>
            </a:r>
            <a:r>
              <a:rPr lang="zh-CN" altLang="en-US" dirty="0" smtClean="0"/>
              <a:t>减蛋综合</a:t>
            </a:r>
            <a:br>
              <a:rPr lang="zh-CN" altLang="en-US" dirty="0" smtClean="0"/>
            </a:br>
            <a:r>
              <a:rPr lang="en-US" altLang="zh-CN" dirty="0" smtClean="0"/>
              <a:t>120      </a:t>
            </a:r>
            <a:r>
              <a:rPr lang="zh-CN" altLang="en-US" dirty="0" smtClean="0"/>
              <a:t>禽流感</a:t>
            </a:r>
            <a:br>
              <a:rPr lang="zh-CN" altLang="en-US" dirty="0" smtClean="0"/>
            </a:br>
            <a:r>
              <a:rPr lang="en-US" altLang="zh-CN" dirty="0" smtClean="0"/>
              <a:t>170      </a:t>
            </a:r>
            <a:r>
              <a:rPr lang="zh-CN" altLang="en-US" dirty="0" smtClean="0"/>
              <a:t>新城疫</a:t>
            </a:r>
            <a:r>
              <a:rPr lang="en-US" altLang="zh-CN" dirty="0" smtClean="0"/>
              <a:t>L</a:t>
            </a:r>
            <a:br>
              <a:rPr lang="en-US" altLang="zh-CN" dirty="0" smtClean="0"/>
            </a:br>
            <a:r>
              <a:rPr lang="en-US" altLang="zh-CN" dirty="0" smtClean="0"/>
              <a:t>260      </a:t>
            </a:r>
            <a:r>
              <a:rPr lang="zh-CN" altLang="en-US" dirty="0" smtClean="0"/>
              <a:t>禽流感</a:t>
            </a:r>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2050" name="Picture 2" descr="http://bbs.jbzyw.com/attachment/Mon_0711/21_15190_cb0018c0492372e.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4000" dirty="0" smtClean="0"/>
              <a:t>11</a:t>
            </a:r>
            <a:r>
              <a:rPr lang="zh-CN" altLang="en-US" sz="4000" dirty="0" smtClean="0"/>
              <a:t>月</a:t>
            </a:r>
            <a:r>
              <a:rPr lang="en-US" altLang="zh-CN" sz="4000" dirty="0" smtClean="0"/>
              <a:t>18</a:t>
            </a:r>
            <a:r>
              <a:rPr lang="zh-CN" altLang="en-US" sz="4000" dirty="0" smtClean="0"/>
              <a:t>日 星期日　天气：    小雨　气温：</a:t>
            </a:r>
            <a:r>
              <a:rPr lang="en-US" altLang="zh-CN" sz="4000" dirty="0" smtClean="0"/>
              <a:t>7℃ / 12℃</a:t>
            </a:r>
            <a:r>
              <a:rPr lang="zh-CN" altLang="en-US" sz="4000" dirty="0" smtClean="0"/>
              <a:t>度　风力：微风 今天是第</a:t>
            </a:r>
            <a:r>
              <a:rPr lang="en-US" altLang="zh-CN" sz="4000" dirty="0" smtClean="0"/>
              <a:t>34</a:t>
            </a:r>
            <a:r>
              <a:rPr lang="zh-CN" altLang="en-US" sz="4000" dirty="0" smtClean="0"/>
              <a:t>天</a:t>
            </a:r>
            <a:r>
              <a:rPr lang="zh-CN" altLang="en-US" dirty="0" smtClean="0"/>
              <a:t/>
            </a:r>
            <a:br>
              <a:rPr lang="zh-CN" altLang="en-US" dirty="0" smtClean="0"/>
            </a:br>
            <a:endParaRPr lang="zh-CN" altLang="en-US" dirty="0"/>
          </a:p>
        </p:txBody>
      </p:sp>
      <p:sp>
        <p:nvSpPr>
          <p:cNvPr id="3" name="内容占位符 2"/>
          <p:cNvSpPr>
            <a:spLocks noGrp="1"/>
          </p:cNvSpPr>
          <p:nvPr>
            <p:ph idx="1"/>
          </p:nvPr>
        </p:nvSpPr>
        <p:spPr/>
        <p:txBody>
          <a:bodyPr>
            <a:normAutofit fontScale="85000" lnSpcReduction="20000"/>
          </a:bodyPr>
          <a:lstStyle/>
          <a:p>
            <a:r>
              <a:rPr lang="en-US" altLang="zh-CN" dirty="0" smtClean="0"/>
              <a:t>1</a:t>
            </a:r>
            <a:r>
              <a:rPr lang="zh-CN" altLang="en-US" dirty="0" smtClean="0"/>
              <a:t>。鸡雏群体状况良好，未见异常。</a:t>
            </a:r>
            <a:br>
              <a:rPr lang="zh-CN" altLang="en-US" dirty="0" smtClean="0"/>
            </a:br>
            <a:r>
              <a:rPr lang="en-US" altLang="zh-CN" dirty="0" smtClean="0"/>
              <a:t>2</a:t>
            </a:r>
            <a:r>
              <a:rPr lang="zh-CN" altLang="en-US" dirty="0" smtClean="0"/>
              <a:t>。目前正常雏鸡总数是</a:t>
            </a:r>
            <a:r>
              <a:rPr lang="en-US" altLang="zh-CN" dirty="0" smtClean="0"/>
              <a:t>7640</a:t>
            </a:r>
            <a:r>
              <a:rPr lang="zh-CN" altLang="en-US" dirty="0" smtClean="0"/>
              <a:t>只。</a:t>
            </a:r>
            <a:br>
              <a:rPr lang="zh-CN" altLang="en-US" dirty="0" smtClean="0"/>
            </a:br>
            <a:r>
              <a:rPr lang="en-US" altLang="zh-CN" dirty="0" smtClean="0"/>
              <a:t>3</a:t>
            </a:r>
            <a:r>
              <a:rPr lang="zh-CN" altLang="en-US" dirty="0" smtClean="0"/>
              <a:t>。育雏房间温度：</a:t>
            </a:r>
            <a:r>
              <a:rPr lang="en-US" altLang="zh-CN" dirty="0" smtClean="0"/>
              <a:t>22.5</a:t>
            </a:r>
            <a:r>
              <a:rPr lang="zh-CN" altLang="en-US" dirty="0" smtClean="0"/>
              <a:t>－</a:t>
            </a:r>
            <a:r>
              <a:rPr lang="en-US" altLang="zh-CN" dirty="0" smtClean="0"/>
              <a:t>27</a:t>
            </a:r>
            <a:r>
              <a:rPr lang="zh-CN" altLang="en-US" dirty="0" smtClean="0"/>
              <a:t>度  湿度：</a:t>
            </a:r>
            <a:r>
              <a:rPr lang="en-US" altLang="zh-CN" dirty="0" smtClean="0"/>
              <a:t>66</a:t>
            </a:r>
            <a:r>
              <a:rPr lang="zh-CN" altLang="en-US" dirty="0" smtClean="0"/>
              <a:t>－</a:t>
            </a:r>
            <a:r>
              <a:rPr lang="en-US" altLang="zh-CN" dirty="0" smtClean="0"/>
              <a:t>72</a:t>
            </a:r>
            <a:r>
              <a:rPr lang="zh-CN" altLang="en-US" dirty="0" smtClean="0"/>
              <a:t>％</a:t>
            </a:r>
            <a:r>
              <a:rPr lang="en-US" altLang="zh-CN" dirty="0" smtClean="0"/>
              <a:t>.</a:t>
            </a:r>
            <a:r>
              <a:rPr lang="zh-CN" altLang="en-US" dirty="0" smtClean="0"/>
              <a:t>今天鸡房氨气味很重，明后天该出鸡粪了。</a:t>
            </a:r>
            <a:br>
              <a:rPr lang="zh-CN" altLang="en-US" dirty="0" smtClean="0"/>
            </a:br>
            <a:r>
              <a:rPr lang="en-US" altLang="zh-CN" dirty="0" smtClean="0"/>
              <a:t>4</a:t>
            </a:r>
            <a:r>
              <a:rPr lang="zh-CN" altLang="en-US" dirty="0" smtClean="0"/>
              <a:t>。光照：</a:t>
            </a:r>
            <a:r>
              <a:rPr lang="en-US" altLang="zh-CN" dirty="0" smtClean="0"/>
              <a:t>15.5</a:t>
            </a:r>
            <a:r>
              <a:rPr lang="zh-CN" altLang="en-US" dirty="0" smtClean="0"/>
              <a:t>小时，</a:t>
            </a:r>
            <a:r>
              <a:rPr lang="en-US" altLang="zh-CN" dirty="0" smtClean="0"/>
              <a:t>25</a:t>
            </a:r>
            <a:r>
              <a:rPr lang="zh-CN" altLang="en-US" dirty="0" smtClean="0"/>
              <a:t>瓦灯泡。水加二次料加满一天一次，加饲料</a:t>
            </a:r>
            <a:r>
              <a:rPr lang="en-US" altLang="zh-CN" dirty="0" smtClean="0"/>
              <a:t>260</a:t>
            </a:r>
            <a:r>
              <a:rPr lang="zh-CN" altLang="en-US" dirty="0" smtClean="0"/>
              <a:t>公斤，水</a:t>
            </a:r>
            <a:r>
              <a:rPr lang="en-US" altLang="zh-CN" dirty="0" smtClean="0"/>
              <a:t>500</a:t>
            </a:r>
            <a:r>
              <a:rPr lang="zh-CN" altLang="en-US" dirty="0" smtClean="0"/>
              <a:t>公斤。</a:t>
            </a:r>
            <a:br>
              <a:rPr lang="zh-CN" altLang="en-US" dirty="0" smtClean="0"/>
            </a:br>
            <a:r>
              <a:rPr lang="en-US" altLang="zh-CN" dirty="0" smtClean="0"/>
              <a:t>5</a:t>
            </a:r>
            <a:r>
              <a:rPr lang="zh-CN" altLang="en-US" dirty="0" smtClean="0"/>
              <a:t>。今天饮普通深井水水，鱼甘油和预防球虫中药拌料。</a:t>
            </a:r>
            <a:br>
              <a:rPr lang="zh-CN" altLang="en-US" dirty="0" smtClean="0"/>
            </a:br>
            <a:r>
              <a:rPr lang="en-US" altLang="zh-CN" dirty="0" smtClean="0"/>
              <a:t>6</a:t>
            </a:r>
            <a:r>
              <a:rPr lang="zh-CN" altLang="en-US" dirty="0" smtClean="0"/>
              <a:t>。采纳冷孩大哥的意见，温度提高</a:t>
            </a:r>
            <a:r>
              <a:rPr lang="en-US" altLang="zh-CN" dirty="0" smtClean="0"/>
              <a:t>2.5</a:t>
            </a:r>
            <a:r>
              <a:rPr lang="zh-CN" altLang="en-US" dirty="0" smtClean="0"/>
              <a:t>度，延长光照</a:t>
            </a:r>
            <a:r>
              <a:rPr lang="en-US" altLang="zh-CN" dirty="0" smtClean="0"/>
              <a:t>1</a:t>
            </a:r>
            <a:r>
              <a:rPr lang="zh-CN" altLang="en-US" dirty="0" smtClean="0"/>
              <a:t>小时。因为是新鸡房湿度就是降不下来，我把</a:t>
            </a:r>
            <a:r>
              <a:rPr lang="en-US" altLang="zh-CN" dirty="0" smtClean="0"/>
              <a:t>8</a:t>
            </a:r>
            <a:r>
              <a:rPr lang="zh-CN" altLang="en-US" dirty="0" smtClean="0"/>
              <a:t>只风机全开还是没用。</a:t>
            </a:r>
            <a:br>
              <a:rPr lang="zh-CN" altLang="en-US" dirty="0" smtClean="0"/>
            </a:br>
            <a:r>
              <a:rPr lang="en-US" altLang="zh-CN" dirty="0" smtClean="0"/>
              <a:t>7</a:t>
            </a:r>
            <a:r>
              <a:rPr lang="zh-CN" altLang="en-US" dirty="0" smtClean="0"/>
              <a:t>。玉米涨价，这次涨了</a:t>
            </a:r>
            <a:r>
              <a:rPr lang="en-US" altLang="zh-CN" dirty="0" smtClean="0"/>
              <a:t>8</a:t>
            </a:r>
            <a:r>
              <a:rPr lang="zh-CN" altLang="en-US" dirty="0" smtClean="0"/>
              <a:t>分，现在是</a:t>
            </a:r>
            <a:r>
              <a:rPr lang="en-US" altLang="zh-CN" dirty="0" smtClean="0"/>
              <a:t>0.96</a:t>
            </a:r>
            <a:r>
              <a:rPr lang="zh-CN" altLang="en-US" dirty="0" smtClean="0"/>
              <a:t>每斤自运</a:t>
            </a:r>
            <a:br>
              <a:rPr lang="zh-CN" altLang="en-US" dirty="0" smtClean="0"/>
            </a:br>
            <a:r>
              <a:rPr lang="en-US" altLang="zh-CN" dirty="0" smtClean="0"/>
              <a:t>8</a:t>
            </a:r>
            <a:r>
              <a:rPr lang="zh-CN" altLang="en-US" dirty="0" smtClean="0"/>
              <a:t>。今天下午备活苗，明天传支活疫苗</a:t>
            </a:r>
            <a:r>
              <a:rPr lang="en-US" altLang="zh-CN" dirty="0" smtClean="0"/>
              <a:t>H52</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冷孩儿</a:t>
            </a:r>
            <a:endParaRPr lang="zh-CN" altLang="en-US" dirty="0"/>
          </a:p>
        </p:txBody>
      </p:sp>
      <p:sp>
        <p:nvSpPr>
          <p:cNvPr id="3" name="内容占位符 2"/>
          <p:cNvSpPr>
            <a:spLocks noGrp="1"/>
          </p:cNvSpPr>
          <p:nvPr>
            <p:ph idx="1"/>
          </p:nvPr>
        </p:nvSpPr>
        <p:spPr/>
        <p:txBody>
          <a:bodyPr>
            <a:normAutofit/>
          </a:bodyPr>
          <a:lstStyle/>
          <a:p>
            <a:r>
              <a:rPr lang="zh-CN" altLang="en-US" sz="5400" dirty="0" smtClean="0">
                <a:solidFill>
                  <a:srgbClr val="FF0000"/>
                </a:solidFill>
              </a:rPr>
              <a:t>清除鸡粪</a:t>
            </a:r>
            <a:r>
              <a:rPr lang="en-US" altLang="zh-CN" sz="5400" dirty="0" smtClean="0">
                <a:solidFill>
                  <a:srgbClr val="FF0000"/>
                </a:solidFill>
              </a:rPr>
              <a:t>,</a:t>
            </a:r>
            <a:r>
              <a:rPr lang="zh-CN" altLang="en-US" sz="5400" dirty="0" smtClean="0">
                <a:solidFill>
                  <a:srgbClr val="FF0000"/>
                </a:solidFill>
              </a:rPr>
              <a:t>加强通风</a:t>
            </a:r>
            <a:r>
              <a:rPr lang="en-US" altLang="zh-CN" sz="5400" dirty="0" smtClean="0">
                <a:solidFill>
                  <a:srgbClr val="FF0000"/>
                </a:solidFill>
              </a:rPr>
              <a:t>,</a:t>
            </a:r>
            <a:r>
              <a:rPr lang="zh-CN" altLang="en-US" sz="5400" dirty="0" smtClean="0">
                <a:solidFill>
                  <a:srgbClr val="FF0000"/>
                </a:solidFill>
              </a:rPr>
              <a:t>室内清洁后在做疫苗</a:t>
            </a:r>
            <a:r>
              <a:rPr lang="en-US" altLang="zh-CN" sz="5400" dirty="0" smtClean="0">
                <a:solidFill>
                  <a:srgbClr val="FF0000"/>
                </a:solidFill>
              </a:rPr>
              <a:t>!</a:t>
            </a:r>
            <a:endParaRPr lang="zh-CN" altLang="en-US" sz="5400" dirty="0">
              <a:solidFill>
                <a:srgbClr val="FF0000"/>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4000" dirty="0" smtClean="0"/>
              <a:t>11</a:t>
            </a:r>
            <a:r>
              <a:rPr lang="zh-CN" altLang="en-US" sz="4000" dirty="0" smtClean="0"/>
              <a:t>月</a:t>
            </a:r>
            <a:r>
              <a:rPr lang="en-US" altLang="zh-CN" sz="4000" dirty="0" smtClean="0"/>
              <a:t>19</a:t>
            </a:r>
            <a:r>
              <a:rPr lang="zh-CN" altLang="en-US" sz="4000" dirty="0" smtClean="0"/>
              <a:t>日 星期一　天气：    多云　气温：</a:t>
            </a:r>
            <a:r>
              <a:rPr lang="en-US" altLang="zh-CN" sz="4000" dirty="0" smtClean="0"/>
              <a:t>5℃ / 14℃</a:t>
            </a:r>
            <a:r>
              <a:rPr lang="zh-CN" altLang="en-US" sz="4000" dirty="0" smtClean="0"/>
              <a:t>度　风力：微风 今天是第</a:t>
            </a:r>
            <a:r>
              <a:rPr lang="en-US" altLang="zh-CN" sz="4000" dirty="0" smtClean="0"/>
              <a:t>35</a:t>
            </a:r>
            <a:r>
              <a:rPr lang="zh-CN" altLang="en-US" sz="4000" dirty="0" smtClean="0"/>
              <a:t>天</a:t>
            </a:r>
            <a:r>
              <a:rPr lang="zh-CN" altLang="en-US" dirty="0" smtClean="0"/>
              <a:t/>
            </a:r>
            <a:br>
              <a:rPr lang="zh-CN" altLang="en-US" dirty="0" smtClean="0"/>
            </a:br>
            <a:endParaRPr lang="zh-CN" altLang="en-US" dirty="0"/>
          </a:p>
        </p:txBody>
      </p:sp>
      <p:sp>
        <p:nvSpPr>
          <p:cNvPr id="3" name="内容占位符 2"/>
          <p:cNvSpPr>
            <a:spLocks noGrp="1"/>
          </p:cNvSpPr>
          <p:nvPr>
            <p:ph idx="1"/>
          </p:nvPr>
        </p:nvSpPr>
        <p:spPr/>
        <p:txBody>
          <a:bodyPr>
            <a:normAutofit fontScale="77500" lnSpcReduction="20000"/>
          </a:bodyPr>
          <a:lstStyle/>
          <a:p>
            <a:r>
              <a:rPr lang="en-US" altLang="zh-CN" dirty="0" smtClean="0"/>
              <a:t>1</a:t>
            </a:r>
            <a:r>
              <a:rPr lang="zh-CN" altLang="en-US" dirty="0" smtClean="0"/>
              <a:t>。鸡雏群体状况良好，未见异常。凌晨</a:t>
            </a:r>
            <a:r>
              <a:rPr lang="en-US" altLang="zh-CN" dirty="0" smtClean="0"/>
              <a:t>5</a:t>
            </a:r>
            <a:r>
              <a:rPr lang="zh-CN" altLang="en-US" dirty="0" smtClean="0"/>
              <a:t>点发现一只鸡有咳嗽发现挑出扔了。温差太大。</a:t>
            </a:r>
            <a:br>
              <a:rPr lang="zh-CN" altLang="en-US" dirty="0" smtClean="0"/>
            </a:br>
            <a:r>
              <a:rPr lang="en-US" altLang="zh-CN" dirty="0" smtClean="0"/>
              <a:t>2</a:t>
            </a:r>
            <a:r>
              <a:rPr lang="zh-CN" altLang="en-US" dirty="0" smtClean="0"/>
              <a:t>。目前正常雏鸡总数是</a:t>
            </a:r>
            <a:r>
              <a:rPr lang="en-US" altLang="zh-CN" dirty="0" smtClean="0"/>
              <a:t>7639</a:t>
            </a:r>
            <a:r>
              <a:rPr lang="zh-CN" altLang="en-US" dirty="0" smtClean="0"/>
              <a:t>只。</a:t>
            </a:r>
            <a:br>
              <a:rPr lang="zh-CN" altLang="en-US" dirty="0" smtClean="0"/>
            </a:br>
            <a:r>
              <a:rPr lang="en-US" altLang="zh-CN" dirty="0" smtClean="0"/>
              <a:t>3</a:t>
            </a:r>
            <a:r>
              <a:rPr lang="zh-CN" altLang="en-US" dirty="0" smtClean="0"/>
              <a:t>。育雏房间温度：</a:t>
            </a:r>
            <a:r>
              <a:rPr lang="en-US" altLang="zh-CN" dirty="0" smtClean="0"/>
              <a:t>22.5</a:t>
            </a:r>
            <a:r>
              <a:rPr lang="zh-CN" altLang="en-US" dirty="0" smtClean="0"/>
              <a:t>－</a:t>
            </a:r>
            <a:r>
              <a:rPr lang="en-US" altLang="zh-CN" dirty="0" smtClean="0"/>
              <a:t>27</a:t>
            </a:r>
            <a:r>
              <a:rPr lang="zh-CN" altLang="en-US" dirty="0" smtClean="0"/>
              <a:t>度  湿度：</a:t>
            </a:r>
            <a:r>
              <a:rPr lang="en-US" altLang="zh-CN" dirty="0" smtClean="0"/>
              <a:t>64</a:t>
            </a:r>
            <a:r>
              <a:rPr lang="zh-CN" altLang="en-US" dirty="0" smtClean="0"/>
              <a:t>－</a:t>
            </a:r>
            <a:r>
              <a:rPr lang="en-US" altLang="zh-CN" dirty="0" smtClean="0"/>
              <a:t>70</a:t>
            </a:r>
            <a:r>
              <a:rPr lang="zh-CN" altLang="en-US" dirty="0" smtClean="0"/>
              <a:t>％</a:t>
            </a:r>
            <a:r>
              <a:rPr lang="en-US" altLang="zh-CN" dirty="0" smtClean="0"/>
              <a:t>.</a:t>
            </a:r>
            <a:r>
              <a:rPr lang="zh-CN" altLang="en-US" dirty="0" smtClean="0"/>
              <a:t>今天鸡房氨气味很重，早上出鸡粪。</a:t>
            </a:r>
            <a:br>
              <a:rPr lang="zh-CN" altLang="en-US" dirty="0" smtClean="0"/>
            </a:br>
            <a:r>
              <a:rPr lang="en-US" altLang="zh-CN" dirty="0" smtClean="0"/>
              <a:t>4</a:t>
            </a:r>
            <a:r>
              <a:rPr lang="zh-CN" altLang="en-US" dirty="0" smtClean="0"/>
              <a:t>。光照：</a:t>
            </a:r>
            <a:r>
              <a:rPr lang="en-US" altLang="zh-CN" dirty="0" smtClean="0"/>
              <a:t>15.5</a:t>
            </a:r>
            <a:r>
              <a:rPr lang="zh-CN" altLang="en-US" dirty="0" smtClean="0"/>
              <a:t>小时，</a:t>
            </a:r>
            <a:r>
              <a:rPr lang="en-US" altLang="zh-CN" dirty="0" smtClean="0"/>
              <a:t>25</a:t>
            </a:r>
            <a:r>
              <a:rPr lang="zh-CN" altLang="en-US" dirty="0" smtClean="0"/>
              <a:t>瓦灯泡。水加二次料加满一天一次，加饲料</a:t>
            </a:r>
            <a:r>
              <a:rPr lang="en-US" altLang="zh-CN" dirty="0" smtClean="0"/>
              <a:t>260</a:t>
            </a:r>
            <a:r>
              <a:rPr lang="zh-CN" altLang="en-US" dirty="0" smtClean="0"/>
              <a:t>公斤，水</a:t>
            </a:r>
            <a:r>
              <a:rPr lang="en-US" altLang="zh-CN" dirty="0" smtClean="0"/>
              <a:t>500</a:t>
            </a:r>
            <a:r>
              <a:rPr lang="zh-CN" altLang="en-US" dirty="0" smtClean="0"/>
              <a:t>公斤。</a:t>
            </a:r>
            <a:br>
              <a:rPr lang="zh-CN" altLang="en-US" dirty="0" smtClean="0"/>
            </a:br>
            <a:r>
              <a:rPr lang="en-US" altLang="zh-CN" dirty="0" smtClean="0"/>
              <a:t>5</a:t>
            </a:r>
            <a:r>
              <a:rPr lang="zh-CN" altLang="en-US" dirty="0" smtClean="0"/>
              <a:t>。今天饮普通深井水，鱼甘油和预防球虫中药拌料。</a:t>
            </a:r>
            <a:br>
              <a:rPr lang="zh-CN" altLang="en-US" dirty="0" smtClean="0"/>
            </a:br>
            <a:r>
              <a:rPr lang="en-US" altLang="zh-CN" dirty="0" smtClean="0"/>
              <a:t>6</a:t>
            </a:r>
            <a:r>
              <a:rPr lang="zh-CN" altLang="en-US" dirty="0" smtClean="0"/>
              <a:t>。采纳冷孩大哥的意见，清除鸡粪</a:t>
            </a:r>
            <a:r>
              <a:rPr lang="en-US" altLang="zh-CN" dirty="0" smtClean="0"/>
              <a:t>,</a:t>
            </a:r>
            <a:r>
              <a:rPr lang="zh-CN" altLang="en-US" dirty="0" smtClean="0"/>
              <a:t>加强通风</a:t>
            </a:r>
            <a:r>
              <a:rPr lang="en-US" altLang="zh-CN" dirty="0" smtClean="0"/>
              <a:t>,</a:t>
            </a:r>
            <a:r>
              <a:rPr lang="zh-CN" altLang="en-US" dirty="0" smtClean="0"/>
              <a:t>室内清洁后在做疫苗</a:t>
            </a:r>
            <a:r>
              <a:rPr lang="en-US" altLang="zh-CN" dirty="0" smtClean="0"/>
              <a:t>!</a:t>
            </a:r>
            <a:r>
              <a:rPr lang="zh-CN" altLang="en-US" dirty="0" smtClean="0"/>
              <a:t>。</a:t>
            </a:r>
            <a:br>
              <a:rPr lang="zh-CN" altLang="en-US" dirty="0" smtClean="0"/>
            </a:br>
            <a:r>
              <a:rPr lang="en-US" altLang="zh-CN" dirty="0" smtClean="0"/>
              <a:t>7</a:t>
            </a:r>
            <a:r>
              <a:rPr lang="zh-CN" altLang="en-US" dirty="0" smtClean="0"/>
              <a:t>。玉米涨价，这次涨了</a:t>
            </a:r>
            <a:r>
              <a:rPr lang="en-US" altLang="zh-CN" dirty="0" smtClean="0"/>
              <a:t>8</a:t>
            </a:r>
            <a:r>
              <a:rPr lang="zh-CN" altLang="en-US" dirty="0" smtClean="0"/>
              <a:t>分，现在是</a:t>
            </a:r>
            <a:r>
              <a:rPr lang="en-US" altLang="zh-CN" dirty="0" smtClean="0"/>
              <a:t>0.96</a:t>
            </a:r>
            <a:r>
              <a:rPr lang="zh-CN" altLang="en-US" dirty="0" smtClean="0"/>
              <a:t>每斤自运</a:t>
            </a:r>
            <a:br>
              <a:rPr lang="zh-CN" altLang="en-US" dirty="0" smtClean="0"/>
            </a:br>
            <a:r>
              <a:rPr lang="en-US" altLang="zh-CN" dirty="0" smtClean="0"/>
              <a:t>8</a:t>
            </a:r>
            <a:r>
              <a:rPr lang="zh-CN" altLang="en-US" dirty="0" smtClean="0"/>
              <a:t>。今天下午</a:t>
            </a:r>
            <a:r>
              <a:rPr lang="en-US" altLang="zh-CN" dirty="0" smtClean="0"/>
              <a:t>5</a:t>
            </a:r>
            <a:r>
              <a:rPr lang="zh-CN" altLang="en-US" dirty="0" smtClean="0"/>
              <a:t>周末秤重量均</a:t>
            </a:r>
            <a:r>
              <a:rPr lang="en-US" altLang="zh-CN" dirty="0" smtClean="0"/>
              <a:t>330</a:t>
            </a:r>
            <a:r>
              <a:rPr lang="zh-CN" altLang="en-US" dirty="0" smtClean="0"/>
              <a:t>克，还是底于标准。标准体重</a:t>
            </a:r>
            <a:r>
              <a:rPr lang="en-US" altLang="zh-CN" dirty="0" smtClean="0"/>
              <a:t>367g</a:t>
            </a:r>
            <a:r>
              <a:rPr lang="zh-CN" altLang="en-US" dirty="0" smtClean="0"/>
              <a:t>，明天传支活疫苗</a:t>
            </a:r>
            <a:r>
              <a:rPr lang="en-US" altLang="zh-CN" dirty="0" smtClean="0"/>
              <a:t>H52</a:t>
            </a:r>
            <a:r>
              <a:rPr lang="zh-CN" altLang="en-US" dirty="0" smtClean="0"/>
              <a:t>滴鼻</a:t>
            </a:r>
            <a:br>
              <a:rPr lang="zh-CN" altLang="en-US" dirty="0" smtClean="0"/>
            </a:b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5720" y="214290"/>
            <a:ext cx="8686800" cy="1203348"/>
          </a:xfrm>
        </p:spPr>
        <p:txBody>
          <a:bodyPr>
            <a:normAutofit fontScale="90000"/>
          </a:bodyPr>
          <a:lstStyle/>
          <a:p>
            <a:r>
              <a:rPr lang="en-US" altLang="zh-CN" sz="3600" dirty="0" smtClean="0"/>
              <a:t>11</a:t>
            </a:r>
            <a:r>
              <a:rPr lang="zh-CN" altLang="en-US" sz="3600" dirty="0" smtClean="0"/>
              <a:t>月</a:t>
            </a:r>
            <a:r>
              <a:rPr lang="en-US" altLang="zh-CN" sz="3600" dirty="0" smtClean="0"/>
              <a:t>20</a:t>
            </a:r>
            <a:r>
              <a:rPr lang="zh-CN" altLang="en-US" sz="3600" dirty="0" smtClean="0"/>
              <a:t>日 星期二　天气：    晴到多云　气温：</a:t>
            </a:r>
            <a:r>
              <a:rPr lang="en-US" altLang="zh-CN" sz="3600" dirty="0" smtClean="0"/>
              <a:t>4℃ / 17℃</a:t>
            </a:r>
            <a:r>
              <a:rPr lang="zh-CN" altLang="en-US" sz="3600" dirty="0" smtClean="0"/>
              <a:t>度　风力：偏北风</a:t>
            </a:r>
            <a:r>
              <a:rPr lang="en-US" altLang="zh-CN" sz="3600" dirty="0" smtClean="0"/>
              <a:t>3</a:t>
            </a:r>
            <a:r>
              <a:rPr lang="zh-CN" altLang="en-US" sz="3600" dirty="0" smtClean="0"/>
              <a:t>级 今天是第</a:t>
            </a:r>
            <a:r>
              <a:rPr lang="en-US" altLang="zh-CN" sz="3600" dirty="0" smtClean="0"/>
              <a:t>36</a:t>
            </a:r>
            <a:r>
              <a:rPr lang="zh-CN" altLang="en-US" sz="3600" dirty="0" smtClean="0"/>
              <a:t>天</a:t>
            </a:r>
            <a:r>
              <a:rPr lang="zh-CN" altLang="en-US" dirty="0" smtClean="0"/>
              <a:t/>
            </a:r>
            <a:br>
              <a:rPr lang="zh-CN" altLang="en-US" dirty="0" smtClean="0"/>
            </a:br>
            <a:endParaRPr lang="zh-CN" altLang="en-US" dirty="0"/>
          </a:p>
        </p:txBody>
      </p:sp>
      <p:sp>
        <p:nvSpPr>
          <p:cNvPr id="3" name="内容占位符 2"/>
          <p:cNvSpPr>
            <a:spLocks noGrp="1"/>
          </p:cNvSpPr>
          <p:nvPr>
            <p:ph idx="1"/>
          </p:nvPr>
        </p:nvSpPr>
        <p:spPr>
          <a:xfrm>
            <a:off x="214282" y="1600200"/>
            <a:ext cx="8715436" cy="5257800"/>
          </a:xfrm>
        </p:spPr>
        <p:txBody>
          <a:bodyPr>
            <a:normAutofit fontScale="70000" lnSpcReduction="20000"/>
          </a:bodyPr>
          <a:lstStyle/>
          <a:p>
            <a:r>
              <a:rPr lang="en-US" altLang="zh-CN" dirty="0" smtClean="0"/>
              <a:t>1</a:t>
            </a:r>
            <a:r>
              <a:rPr lang="zh-CN" altLang="en-US" dirty="0" smtClean="0"/>
              <a:t>。鸡雏群体状况良好，未见异常。做疫苗鸡起哄一只鸡掉进水槽全身湿透发现挑出扔了。温差太大。</a:t>
            </a:r>
            <a:br>
              <a:rPr lang="zh-CN" altLang="en-US" dirty="0" smtClean="0"/>
            </a:br>
            <a:r>
              <a:rPr lang="en-US" altLang="zh-CN" dirty="0" smtClean="0"/>
              <a:t>2</a:t>
            </a:r>
            <a:r>
              <a:rPr lang="zh-CN" altLang="en-US" dirty="0" smtClean="0"/>
              <a:t>。目前正常雏鸡总数是</a:t>
            </a:r>
            <a:r>
              <a:rPr lang="en-US" altLang="zh-CN" dirty="0" smtClean="0"/>
              <a:t>7638</a:t>
            </a:r>
            <a:r>
              <a:rPr lang="zh-CN" altLang="en-US" dirty="0" smtClean="0"/>
              <a:t>只。</a:t>
            </a:r>
            <a:br>
              <a:rPr lang="zh-CN" altLang="en-US" dirty="0" smtClean="0"/>
            </a:br>
            <a:r>
              <a:rPr lang="en-US" altLang="zh-CN" dirty="0" smtClean="0"/>
              <a:t>3</a:t>
            </a:r>
            <a:r>
              <a:rPr lang="zh-CN" altLang="en-US" dirty="0" smtClean="0"/>
              <a:t>。育雏房间温度：</a:t>
            </a:r>
            <a:r>
              <a:rPr lang="en-US" altLang="zh-CN" dirty="0" smtClean="0"/>
              <a:t>21.5</a:t>
            </a:r>
            <a:r>
              <a:rPr lang="zh-CN" altLang="en-US" dirty="0" smtClean="0"/>
              <a:t>－</a:t>
            </a:r>
            <a:r>
              <a:rPr lang="en-US" altLang="zh-CN" dirty="0" smtClean="0"/>
              <a:t>27</a:t>
            </a:r>
            <a:r>
              <a:rPr lang="zh-CN" altLang="en-US" dirty="0" smtClean="0"/>
              <a:t>度  湿度：</a:t>
            </a:r>
            <a:r>
              <a:rPr lang="en-US" altLang="zh-CN" dirty="0" smtClean="0"/>
              <a:t>63</a:t>
            </a:r>
            <a:r>
              <a:rPr lang="zh-CN" altLang="en-US" dirty="0" smtClean="0"/>
              <a:t>－</a:t>
            </a:r>
            <a:r>
              <a:rPr lang="en-US" altLang="zh-CN" dirty="0" smtClean="0"/>
              <a:t>70</a:t>
            </a:r>
            <a:r>
              <a:rPr lang="zh-CN" altLang="en-US" dirty="0" smtClean="0"/>
              <a:t>％</a:t>
            </a:r>
            <a:r>
              <a:rPr lang="en-US" altLang="zh-CN" dirty="0" smtClean="0"/>
              <a:t>.</a:t>
            </a:r>
            <a:br>
              <a:rPr lang="en-US" altLang="zh-CN" dirty="0" smtClean="0"/>
            </a:br>
            <a:r>
              <a:rPr lang="en-US" altLang="zh-CN" dirty="0" smtClean="0"/>
              <a:t>4</a:t>
            </a:r>
            <a:r>
              <a:rPr lang="zh-CN" altLang="en-US" dirty="0" smtClean="0"/>
              <a:t>。光照：</a:t>
            </a:r>
            <a:r>
              <a:rPr lang="en-US" altLang="zh-CN" dirty="0" smtClean="0"/>
              <a:t>15.5</a:t>
            </a:r>
            <a:r>
              <a:rPr lang="zh-CN" altLang="en-US" dirty="0" smtClean="0"/>
              <a:t>小时，</a:t>
            </a:r>
            <a:r>
              <a:rPr lang="en-US" altLang="zh-CN" dirty="0" smtClean="0"/>
              <a:t>25</a:t>
            </a:r>
            <a:r>
              <a:rPr lang="zh-CN" altLang="en-US" dirty="0" smtClean="0"/>
              <a:t>瓦灯泡。水加二次料加满一天一次，加饲料</a:t>
            </a:r>
            <a:r>
              <a:rPr lang="en-US" altLang="zh-CN" dirty="0" smtClean="0"/>
              <a:t>260</a:t>
            </a:r>
            <a:r>
              <a:rPr lang="zh-CN" altLang="en-US" dirty="0" smtClean="0"/>
              <a:t>公斤，水</a:t>
            </a:r>
            <a:r>
              <a:rPr lang="en-US" altLang="zh-CN" dirty="0" smtClean="0"/>
              <a:t>500</a:t>
            </a:r>
            <a:r>
              <a:rPr lang="zh-CN" altLang="en-US" dirty="0" smtClean="0"/>
              <a:t>公斤。</a:t>
            </a:r>
            <a:br>
              <a:rPr lang="zh-CN" altLang="en-US" dirty="0" smtClean="0"/>
            </a:br>
            <a:r>
              <a:rPr lang="en-US" altLang="zh-CN" dirty="0" smtClean="0"/>
              <a:t>5</a:t>
            </a:r>
            <a:r>
              <a:rPr lang="zh-CN" altLang="en-US" dirty="0" smtClean="0"/>
              <a:t>。今天饮普通深井水，预防球虫中药拌料。</a:t>
            </a:r>
            <a:br>
              <a:rPr lang="zh-CN" altLang="en-US" dirty="0" smtClean="0"/>
            </a:br>
            <a:r>
              <a:rPr lang="en-US" altLang="zh-CN" dirty="0" smtClean="0"/>
              <a:t>6</a:t>
            </a:r>
            <a:r>
              <a:rPr lang="zh-CN" altLang="en-US" dirty="0" smtClean="0"/>
              <a:t>。采纳冷孩大哥的意见，清除鸡粪</a:t>
            </a:r>
            <a:r>
              <a:rPr lang="en-US" altLang="zh-CN" dirty="0" smtClean="0"/>
              <a:t>,</a:t>
            </a:r>
            <a:r>
              <a:rPr lang="zh-CN" altLang="en-US" dirty="0" smtClean="0"/>
              <a:t>加强通风</a:t>
            </a:r>
            <a:r>
              <a:rPr lang="en-US" altLang="zh-CN" dirty="0" smtClean="0"/>
              <a:t>,</a:t>
            </a:r>
            <a:r>
              <a:rPr lang="zh-CN" altLang="en-US" dirty="0" smtClean="0"/>
              <a:t>室内清洁后在做疫苗</a:t>
            </a:r>
            <a:r>
              <a:rPr lang="en-US" altLang="zh-CN" dirty="0" smtClean="0"/>
              <a:t>!</a:t>
            </a:r>
            <a:r>
              <a:rPr lang="zh-CN" altLang="en-US" dirty="0" smtClean="0"/>
              <a:t>。</a:t>
            </a:r>
            <a:br>
              <a:rPr lang="zh-CN" altLang="en-US" dirty="0" smtClean="0"/>
            </a:br>
            <a:r>
              <a:rPr lang="en-US" altLang="zh-CN" dirty="0" smtClean="0"/>
              <a:t>7</a:t>
            </a:r>
            <a:r>
              <a:rPr lang="zh-CN" altLang="en-US" dirty="0" smtClean="0"/>
              <a:t>。</a:t>
            </a:r>
            <a:r>
              <a:rPr lang="en-US" altLang="zh-CN" dirty="0" smtClean="0"/>
              <a:t>5</a:t>
            </a:r>
            <a:r>
              <a:rPr lang="zh-CN" altLang="en-US" dirty="0" smtClean="0"/>
              <a:t>周末秤重量均</a:t>
            </a:r>
            <a:r>
              <a:rPr lang="en-US" altLang="zh-CN" dirty="0" smtClean="0"/>
              <a:t>330</a:t>
            </a:r>
            <a:r>
              <a:rPr lang="zh-CN" altLang="en-US" dirty="0" smtClean="0"/>
              <a:t>克，还是底于标准。标准体重</a:t>
            </a:r>
            <a:r>
              <a:rPr lang="en-US" altLang="zh-CN" dirty="0" smtClean="0"/>
              <a:t>367g</a:t>
            </a:r>
            <a:r>
              <a:rPr lang="zh-CN" altLang="en-US" dirty="0" smtClean="0"/>
              <a:t>，今天传支活疫苗</a:t>
            </a:r>
            <a:r>
              <a:rPr lang="en-US" altLang="zh-CN" dirty="0" smtClean="0"/>
              <a:t>H52</a:t>
            </a:r>
            <a:r>
              <a:rPr lang="zh-CN" altLang="en-US" dirty="0" smtClean="0"/>
              <a:t>滴鼻</a:t>
            </a:r>
            <a:r>
              <a:rPr lang="en-US" altLang="zh-CN" dirty="0" smtClean="0"/>
              <a:t>2</a:t>
            </a:r>
            <a:r>
              <a:rPr lang="zh-CN" altLang="en-US" dirty="0" smtClean="0"/>
              <a:t>人完成一半</a:t>
            </a:r>
            <a:r>
              <a:rPr lang="en-US" altLang="zh-CN" dirty="0" smtClean="0"/>
              <a:t>3500</a:t>
            </a:r>
            <a:r>
              <a:rPr lang="zh-CN" altLang="en-US" dirty="0" smtClean="0"/>
              <a:t>只，明天继续滴鼻。</a:t>
            </a:r>
            <a:br>
              <a:rPr lang="zh-CN" altLang="en-US" dirty="0" smtClean="0"/>
            </a:br>
            <a:r>
              <a:rPr lang="en-US" altLang="zh-CN" dirty="0" smtClean="0"/>
              <a:t>8</a:t>
            </a:r>
            <a:r>
              <a:rPr lang="zh-CN" altLang="en-US" dirty="0" smtClean="0"/>
              <a:t>。今天发现有二只没有断喙重量是</a:t>
            </a:r>
            <a:r>
              <a:rPr lang="en-US" altLang="zh-CN" dirty="0" smtClean="0"/>
              <a:t>335</a:t>
            </a:r>
            <a:r>
              <a:rPr lang="zh-CN" altLang="en-US" dirty="0" smtClean="0"/>
              <a:t>克，说明体重没达标不是断喙的缘故，进一步说明是权价料的问题。还发现有一格中的鸡重量明显比其他格轻</a:t>
            </a:r>
            <a:br>
              <a:rPr lang="zh-CN" altLang="en-US" dirty="0" smtClean="0"/>
            </a:br>
            <a:r>
              <a:rPr lang="en-US" altLang="zh-CN" dirty="0" smtClean="0"/>
              <a:t>9</a:t>
            </a:r>
            <a:r>
              <a:rPr lang="zh-CN" altLang="en-US" dirty="0" smtClean="0"/>
              <a:t>。还有少量鸡的喙出很少的血，仔细地看发现是上次断喙的伤口脱落引起的，不知是不是没有烫好的缘故，真要是这样下次断喙还是估人好，价格好象是</a:t>
            </a:r>
            <a:r>
              <a:rPr lang="en-US" altLang="zh-CN" dirty="0" smtClean="0"/>
              <a:t>0.03</a:t>
            </a:r>
            <a:r>
              <a:rPr lang="zh-CN" altLang="en-US" dirty="0" smtClean="0"/>
              <a:t>分一只。</a:t>
            </a:r>
            <a:br>
              <a:rPr lang="zh-CN" altLang="en-US" dirty="0" smtClean="0"/>
            </a:b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274638"/>
            <a:ext cx="8472518" cy="1143000"/>
          </a:xfrm>
        </p:spPr>
        <p:txBody>
          <a:bodyPr>
            <a:noAutofit/>
          </a:bodyPr>
          <a:lstStyle/>
          <a:p>
            <a:r>
              <a:rPr lang="en-US" altLang="zh-CN" sz="3200" dirty="0" smtClean="0"/>
              <a:t>11</a:t>
            </a:r>
            <a:r>
              <a:rPr lang="zh-CN" altLang="en-US" sz="3200" dirty="0" smtClean="0"/>
              <a:t>月</a:t>
            </a:r>
            <a:r>
              <a:rPr lang="en-US" altLang="zh-CN" sz="3200" dirty="0" smtClean="0"/>
              <a:t>21</a:t>
            </a:r>
            <a:r>
              <a:rPr lang="zh-CN" altLang="en-US" sz="3200" dirty="0" smtClean="0"/>
              <a:t>日 星期三　天气：    晴到多云　气温：</a:t>
            </a:r>
            <a:r>
              <a:rPr lang="en-US" altLang="zh-CN" sz="3200" dirty="0" smtClean="0"/>
              <a:t>3℃ / 16℃</a:t>
            </a:r>
            <a:r>
              <a:rPr lang="zh-CN" altLang="en-US" sz="3200" dirty="0" smtClean="0"/>
              <a:t>度　风力：偏北风</a:t>
            </a:r>
            <a:r>
              <a:rPr lang="en-US" altLang="zh-CN" sz="3200" dirty="0" smtClean="0"/>
              <a:t>3</a:t>
            </a:r>
            <a:r>
              <a:rPr lang="zh-CN" altLang="en-US" sz="3200" dirty="0" smtClean="0"/>
              <a:t>级 今天是第</a:t>
            </a:r>
            <a:r>
              <a:rPr lang="en-US" altLang="zh-CN" sz="3200" dirty="0" smtClean="0"/>
              <a:t>37</a:t>
            </a:r>
            <a:r>
              <a:rPr lang="zh-CN" altLang="en-US" sz="3200" dirty="0" smtClean="0"/>
              <a:t>天</a:t>
            </a:r>
            <a:endParaRPr lang="zh-CN" altLang="en-US" sz="3200" dirty="0"/>
          </a:p>
        </p:txBody>
      </p:sp>
      <p:sp>
        <p:nvSpPr>
          <p:cNvPr id="3" name="内容占位符 2"/>
          <p:cNvSpPr>
            <a:spLocks noGrp="1"/>
          </p:cNvSpPr>
          <p:nvPr>
            <p:ph idx="1"/>
          </p:nvPr>
        </p:nvSpPr>
        <p:spPr/>
        <p:txBody>
          <a:bodyPr>
            <a:normAutofit fontScale="85000" lnSpcReduction="20000"/>
          </a:bodyPr>
          <a:lstStyle/>
          <a:p>
            <a:r>
              <a:rPr lang="en-US" altLang="zh-CN" dirty="0" smtClean="0"/>
              <a:t>1</a:t>
            </a:r>
            <a:r>
              <a:rPr lang="zh-CN" altLang="en-US" dirty="0" smtClean="0"/>
              <a:t>。鸡雏群体状况良好，未见异常。做疫苗鸡起哄一只掉进水槽淹死一只。温差太大。</a:t>
            </a:r>
            <a:br>
              <a:rPr lang="zh-CN" altLang="en-US" dirty="0" smtClean="0"/>
            </a:br>
            <a:r>
              <a:rPr lang="en-US" altLang="zh-CN" dirty="0" smtClean="0"/>
              <a:t>2</a:t>
            </a:r>
            <a:r>
              <a:rPr lang="zh-CN" altLang="en-US" dirty="0" smtClean="0"/>
              <a:t>。目前正常雏鸡总数是</a:t>
            </a:r>
            <a:r>
              <a:rPr lang="en-US" altLang="zh-CN" dirty="0" smtClean="0"/>
              <a:t>7637</a:t>
            </a:r>
            <a:r>
              <a:rPr lang="zh-CN" altLang="en-US" dirty="0" smtClean="0"/>
              <a:t>只。</a:t>
            </a:r>
            <a:br>
              <a:rPr lang="zh-CN" altLang="en-US" dirty="0" smtClean="0"/>
            </a:br>
            <a:r>
              <a:rPr lang="en-US" altLang="zh-CN" dirty="0" smtClean="0"/>
              <a:t>3</a:t>
            </a:r>
            <a:r>
              <a:rPr lang="zh-CN" altLang="en-US" dirty="0" smtClean="0"/>
              <a:t>。育雏房间温度：</a:t>
            </a:r>
            <a:r>
              <a:rPr lang="en-US" altLang="zh-CN" dirty="0" smtClean="0"/>
              <a:t>19</a:t>
            </a:r>
            <a:r>
              <a:rPr lang="zh-CN" altLang="en-US" dirty="0" smtClean="0"/>
              <a:t>－</a:t>
            </a:r>
            <a:r>
              <a:rPr lang="en-US" altLang="zh-CN" dirty="0" smtClean="0"/>
              <a:t>24</a:t>
            </a:r>
            <a:r>
              <a:rPr lang="zh-CN" altLang="en-US" dirty="0" smtClean="0"/>
              <a:t>度  湿度：</a:t>
            </a:r>
            <a:r>
              <a:rPr lang="en-US" altLang="zh-CN" dirty="0" smtClean="0"/>
              <a:t>62</a:t>
            </a:r>
            <a:r>
              <a:rPr lang="zh-CN" altLang="en-US" dirty="0" smtClean="0"/>
              <a:t>－</a:t>
            </a:r>
            <a:r>
              <a:rPr lang="en-US" altLang="zh-CN" dirty="0" smtClean="0"/>
              <a:t>67</a:t>
            </a:r>
            <a:r>
              <a:rPr lang="zh-CN" altLang="en-US" dirty="0" smtClean="0"/>
              <a:t>％</a:t>
            </a:r>
            <a:r>
              <a:rPr lang="en-US" altLang="zh-CN" dirty="0" smtClean="0"/>
              <a:t>.</a:t>
            </a:r>
            <a:br>
              <a:rPr lang="en-US" altLang="zh-CN" dirty="0" smtClean="0"/>
            </a:br>
            <a:r>
              <a:rPr lang="en-US" altLang="zh-CN" dirty="0" smtClean="0"/>
              <a:t>4</a:t>
            </a:r>
            <a:r>
              <a:rPr lang="zh-CN" altLang="en-US" dirty="0" smtClean="0"/>
              <a:t>。光照：</a:t>
            </a:r>
            <a:r>
              <a:rPr lang="en-US" altLang="zh-CN" dirty="0" smtClean="0"/>
              <a:t>15.5</a:t>
            </a:r>
            <a:r>
              <a:rPr lang="zh-CN" altLang="en-US" dirty="0" smtClean="0"/>
              <a:t>小时，</a:t>
            </a:r>
            <a:r>
              <a:rPr lang="en-US" altLang="zh-CN" dirty="0" smtClean="0"/>
              <a:t>25</a:t>
            </a:r>
            <a:r>
              <a:rPr lang="zh-CN" altLang="en-US" dirty="0" smtClean="0"/>
              <a:t>瓦灯泡。水加二次料加满一天一次，加饲料</a:t>
            </a:r>
            <a:r>
              <a:rPr lang="en-US" altLang="zh-CN" dirty="0" smtClean="0"/>
              <a:t>260</a:t>
            </a:r>
            <a:r>
              <a:rPr lang="zh-CN" altLang="en-US" dirty="0" smtClean="0"/>
              <a:t>公斤，水</a:t>
            </a:r>
            <a:r>
              <a:rPr lang="en-US" altLang="zh-CN" dirty="0" smtClean="0"/>
              <a:t>500</a:t>
            </a:r>
            <a:r>
              <a:rPr lang="zh-CN" altLang="en-US" dirty="0" smtClean="0"/>
              <a:t>公斤。</a:t>
            </a:r>
            <a:br>
              <a:rPr lang="zh-CN" altLang="en-US" dirty="0" smtClean="0"/>
            </a:br>
            <a:r>
              <a:rPr lang="en-US" altLang="zh-CN" dirty="0" smtClean="0"/>
              <a:t>5</a:t>
            </a:r>
            <a:r>
              <a:rPr lang="zh-CN" altLang="en-US" dirty="0" smtClean="0"/>
              <a:t>。今天饮普通深井水，预防球虫中药拌料。</a:t>
            </a:r>
            <a:br>
              <a:rPr lang="zh-CN" altLang="en-US" dirty="0" smtClean="0"/>
            </a:br>
            <a:r>
              <a:rPr lang="en-US" altLang="zh-CN" dirty="0" smtClean="0"/>
              <a:t>6</a:t>
            </a:r>
            <a:r>
              <a:rPr lang="zh-CN" altLang="en-US" dirty="0" smtClean="0"/>
              <a:t>。采纳冷孩大哥的意见，清除鸡粪</a:t>
            </a:r>
            <a:r>
              <a:rPr lang="en-US" altLang="zh-CN" dirty="0" smtClean="0"/>
              <a:t>,</a:t>
            </a:r>
            <a:r>
              <a:rPr lang="zh-CN" altLang="en-US" dirty="0" smtClean="0"/>
              <a:t>加强通风</a:t>
            </a:r>
            <a:r>
              <a:rPr lang="en-US" altLang="zh-CN" dirty="0" smtClean="0"/>
              <a:t>,</a:t>
            </a:r>
            <a:r>
              <a:rPr lang="zh-CN" altLang="en-US" dirty="0" smtClean="0"/>
              <a:t>室内清洁后在做疫苗</a:t>
            </a:r>
            <a:r>
              <a:rPr lang="en-US" altLang="zh-CN" dirty="0" smtClean="0"/>
              <a:t>!</a:t>
            </a:r>
            <a:r>
              <a:rPr lang="zh-CN" altLang="en-US" dirty="0" smtClean="0"/>
              <a:t>。</a:t>
            </a:r>
            <a:br>
              <a:rPr lang="zh-CN" altLang="en-US" dirty="0" smtClean="0"/>
            </a:br>
            <a:r>
              <a:rPr lang="en-US" altLang="zh-CN" dirty="0" smtClean="0"/>
              <a:t>7</a:t>
            </a:r>
            <a:r>
              <a:rPr lang="zh-CN" altLang="en-US" dirty="0" smtClean="0"/>
              <a:t>。</a:t>
            </a:r>
            <a:r>
              <a:rPr lang="en-US" altLang="zh-CN" dirty="0" smtClean="0"/>
              <a:t>5</a:t>
            </a:r>
            <a:r>
              <a:rPr lang="zh-CN" altLang="en-US" dirty="0" smtClean="0"/>
              <a:t>周末秤重量均</a:t>
            </a:r>
            <a:r>
              <a:rPr lang="en-US" altLang="zh-CN" dirty="0" smtClean="0"/>
              <a:t>330</a:t>
            </a:r>
            <a:r>
              <a:rPr lang="zh-CN" altLang="en-US" dirty="0" smtClean="0"/>
              <a:t>克，还是底于标准。标准体重</a:t>
            </a:r>
            <a:r>
              <a:rPr lang="en-US" altLang="zh-CN" dirty="0" smtClean="0"/>
              <a:t>367g</a:t>
            </a:r>
            <a:r>
              <a:rPr lang="zh-CN" altLang="en-US" dirty="0" smtClean="0"/>
              <a:t>，今天传支活疫苗</a:t>
            </a:r>
            <a:r>
              <a:rPr lang="en-US" altLang="zh-CN" dirty="0" smtClean="0"/>
              <a:t>H52</a:t>
            </a:r>
            <a:r>
              <a:rPr lang="zh-CN" altLang="en-US" dirty="0" smtClean="0"/>
              <a:t>滴鼻</a:t>
            </a:r>
            <a:br>
              <a:rPr lang="zh-CN" altLang="en-US" dirty="0" smtClean="0"/>
            </a:br>
            <a:r>
              <a:rPr lang="en-US" altLang="zh-CN" dirty="0" smtClean="0"/>
              <a:t>8</a:t>
            </a:r>
            <a:r>
              <a:rPr lang="zh-CN" altLang="en-US" dirty="0" smtClean="0"/>
              <a:t>。今天发现我这批鸡应急太多，体重底于标准和这有关。下次该饮水的还是不要滴鼻</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冷孩儿</a:t>
            </a:r>
            <a:endParaRPr lang="zh-CN" altLang="en-US" dirty="0"/>
          </a:p>
        </p:txBody>
      </p:sp>
      <p:sp>
        <p:nvSpPr>
          <p:cNvPr id="3" name="内容占位符 2"/>
          <p:cNvSpPr>
            <a:spLocks noGrp="1"/>
          </p:cNvSpPr>
          <p:nvPr>
            <p:ph idx="1"/>
          </p:nvPr>
        </p:nvSpPr>
        <p:spPr/>
        <p:txBody>
          <a:bodyPr/>
          <a:lstStyle/>
          <a:p>
            <a:r>
              <a:rPr lang="zh-CN" altLang="en-US" sz="6000" dirty="0" smtClean="0">
                <a:solidFill>
                  <a:srgbClr val="FF0000"/>
                </a:solidFill>
              </a:rPr>
              <a:t>现在是关键时刻</a:t>
            </a:r>
            <a:r>
              <a:rPr lang="en-US" altLang="zh-CN" sz="6000" dirty="0" smtClean="0">
                <a:solidFill>
                  <a:srgbClr val="FF0000"/>
                </a:solidFill>
              </a:rPr>
              <a:t>,35</a:t>
            </a:r>
            <a:r>
              <a:rPr lang="zh-CN" altLang="en-US" sz="6000" dirty="0" smtClean="0">
                <a:solidFill>
                  <a:srgbClr val="FF0000"/>
                </a:solidFill>
              </a:rPr>
              <a:t>天体重不达标好好找原因呀</a:t>
            </a:r>
            <a:r>
              <a:rPr lang="en-US" altLang="zh-CN" sz="6000" dirty="0" smtClean="0">
                <a:solidFill>
                  <a:srgbClr val="FF0000"/>
                </a:solidFill>
              </a:rPr>
              <a:t>???</a:t>
            </a:r>
          </a:p>
          <a:p>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274638"/>
            <a:ext cx="8472518" cy="1143000"/>
          </a:xfrm>
        </p:spPr>
        <p:txBody>
          <a:bodyPr>
            <a:normAutofit fontScale="90000"/>
          </a:bodyPr>
          <a:lstStyle/>
          <a:p>
            <a:r>
              <a:rPr lang="en-US" altLang="zh-CN" sz="3600" dirty="0" smtClean="0"/>
              <a:t>11</a:t>
            </a:r>
            <a:r>
              <a:rPr lang="zh-CN" altLang="en-US" sz="3600" dirty="0" smtClean="0"/>
              <a:t>月</a:t>
            </a:r>
            <a:r>
              <a:rPr lang="en-US" altLang="zh-CN" sz="3600" dirty="0" smtClean="0"/>
              <a:t>22</a:t>
            </a:r>
            <a:r>
              <a:rPr lang="zh-CN" altLang="en-US" sz="3600" dirty="0" smtClean="0"/>
              <a:t>日 星期四　天气：    晴到多云　气温：</a:t>
            </a:r>
            <a:r>
              <a:rPr lang="en-US" altLang="zh-CN" sz="3600" dirty="0" smtClean="0"/>
              <a:t>3℃ / 16℃</a:t>
            </a:r>
            <a:r>
              <a:rPr lang="zh-CN" altLang="en-US" sz="3600" dirty="0" smtClean="0"/>
              <a:t>度　风力：偏北风</a:t>
            </a:r>
            <a:r>
              <a:rPr lang="en-US" altLang="zh-CN" sz="3600" dirty="0" smtClean="0"/>
              <a:t>3</a:t>
            </a:r>
            <a:r>
              <a:rPr lang="zh-CN" altLang="en-US" sz="3600" dirty="0" smtClean="0"/>
              <a:t>级 今天是第</a:t>
            </a:r>
            <a:r>
              <a:rPr lang="en-US" altLang="zh-CN" sz="3600" dirty="0" smtClean="0"/>
              <a:t>38</a:t>
            </a:r>
            <a:r>
              <a:rPr lang="zh-CN" altLang="en-US" sz="3600" dirty="0" smtClean="0"/>
              <a:t>天</a:t>
            </a:r>
            <a:r>
              <a:rPr lang="zh-CN" altLang="en-US" dirty="0" smtClean="0"/>
              <a:t/>
            </a:r>
            <a:br>
              <a:rPr lang="zh-CN" altLang="en-US" dirty="0" smtClean="0"/>
            </a:br>
            <a:endParaRPr lang="zh-CN" altLang="en-US" dirty="0"/>
          </a:p>
        </p:txBody>
      </p:sp>
      <p:sp>
        <p:nvSpPr>
          <p:cNvPr id="3" name="内容占位符 2"/>
          <p:cNvSpPr>
            <a:spLocks noGrp="1"/>
          </p:cNvSpPr>
          <p:nvPr>
            <p:ph idx="1"/>
          </p:nvPr>
        </p:nvSpPr>
        <p:spPr/>
        <p:txBody>
          <a:bodyPr>
            <a:normAutofit fontScale="92500"/>
          </a:bodyPr>
          <a:lstStyle/>
          <a:p>
            <a:r>
              <a:rPr lang="en-US" altLang="zh-CN" dirty="0" smtClean="0"/>
              <a:t>1</a:t>
            </a:r>
            <a:r>
              <a:rPr lang="zh-CN" altLang="en-US" dirty="0" smtClean="0"/>
              <a:t>。鸡雏群体状况良好，未见异常。</a:t>
            </a:r>
            <a:br>
              <a:rPr lang="zh-CN" altLang="en-US" dirty="0" smtClean="0"/>
            </a:br>
            <a:r>
              <a:rPr lang="en-US" altLang="zh-CN" dirty="0" smtClean="0"/>
              <a:t>2</a:t>
            </a:r>
            <a:r>
              <a:rPr lang="zh-CN" altLang="en-US" dirty="0" smtClean="0"/>
              <a:t>。目前正常雏鸡总数是</a:t>
            </a:r>
            <a:r>
              <a:rPr lang="en-US" altLang="zh-CN" dirty="0" smtClean="0"/>
              <a:t>7637</a:t>
            </a:r>
            <a:r>
              <a:rPr lang="zh-CN" altLang="en-US" dirty="0" smtClean="0"/>
              <a:t>只。</a:t>
            </a:r>
            <a:br>
              <a:rPr lang="zh-CN" altLang="en-US" dirty="0" smtClean="0"/>
            </a:br>
            <a:r>
              <a:rPr lang="en-US" altLang="zh-CN" dirty="0" smtClean="0"/>
              <a:t>3</a:t>
            </a:r>
            <a:r>
              <a:rPr lang="zh-CN" altLang="en-US" dirty="0" smtClean="0"/>
              <a:t>。育雏房间温度：</a:t>
            </a:r>
            <a:r>
              <a:rPr lang="en-US" altLang="zh-CN" dirty="0" smtClean="0"/>
              <a:t>19</a:t>
            </a:r>
            <a:r>
              <a:rPr lang="zh-CN" altLang="en-US" dirty="0" smtClean="0"/>
              <a:t>－</a:t>
            </a:r>
            <a:r>
              <a:rPr lang="en-US" altLang="zh-CN" dirty="0" smtClean="0"/>
              <a:t>24</a:t>
            </a:r>
            <a:r>
              <a:rPr lang="zh-CN" altLang="en-US" dirty="0" smtClean="0"/>
              <a:t>度  湿度：</a:t>
            </a:r>
            <a:r>
              <a:rPr lang="en-US" altLang="zh-CN" dirty="0" smtClean="0"/>
              <a:t>60</a:t>
            </a:r>
            <a:r>
              <a:rPr lang="zh-CN" altLang="en-US" dirty="0" smtClean="0"/>
              <a:t>－</a:t>
            </a:r>
            <a:r>
              <a:rPr lang="en-US" altLang="zh-CN" dirty="0" smtClean="0"/>
              <a:t>63</a:t>
            </a:r>
            <a:r>
              <a:rPr lang="zh-CN" altLang="en-US" dirty="0" smtClean="0"/>
              <a:t>％</a:t>
            </a:r>
            <a:r>
              <a:rPr lang="en-US" altLang="zh-CN" dirty="0" smtClean="0"/>
              <a:t>.</a:t>
            </a:r>
            <a:br>
              <a:rPr lang="en-US" altLang="zh-CN" dirty="0" smtClean="0"/>
            </a:br>
            <a:r>
              <a:rPr lang="en-US" altLang="zh-CN" dirty="0" smtClean="0"/>
              <a:t>4</a:t>
            </a:r>
            <a:r>
              <a:rPr lang="zh-CN" altLang="en-US" dirty="0" smtClean="0"/>
              <a:t>。光照：</a:t>
            </a:r>
            <a:r>
              <a:rPr lang="en-US" altLang="zh-CN" dirty="0" smtClean="0"/>
              <a:t>15.5</a:t>
            </a:r>
            <a:r>
              <a:rPr lang="zh-CN" altLang="en-US" dirty="0" smtClean="0"/>
              <a:t>小时，</a:t>
            </a:r>
            <a:r>
              <a:rPr lang="en-US" altLang="zh-CN" dirty="0" smtClean="0"/>
              <a:t>25</a:t>
            </a:r>
            <a:r>
              <a:rPr lang="zh-CN" altLang="en-US" dirty="0" smtClean="0"/>
              <a:t>瓦灯泡。水加二次料加满一天一次，加饲料</a:t>
            </a:r>
            <a:r>
              <a:rPr lang="en-US" altLang="zh-CN" dirty="0" smtClean="0"/>
              <a:t>260</a:t>
            </a:r>
            <a:r>
              <a:rPr lang="zh-CN" altLang="en-US" dirty="0" smtClean="0"/>
              <a:t>公斤，水</a:t>
            </a:r>
            <a:r>
              <a:rPr lang="en-US" altLang="zh-CN" dirty="0" smtClean="0"/>
              <a:t>500</a:t>
            </a:r>
            <a:r>
              <a:rPr lang="zh-CN" altLang="en-US" dirty="0" smtClean="0"/>
              <a:t>公斤。</a:t>
            </a:r>
            <a:br>
              <a:rPr lang="zh-CN" altLang="en-US" dirty="0" smtClean="0"/>
            </a:br>
            <a:r>
              <a:rPr lang="en-US" altLang="zh-CN" dirty="0" smtClean="0"/>
              <a:t>5</a:t>
            </a:r>
            <a:r>
              <a:rPr lang="zh-CN" altLang="en-US" dirty="0" smtClean="0"/>
              <a:t>。今天饮普通深井水，预防球虫中药拌料。</a:t>
            </a:r>
            <a:br>
              <a:rPr lang="zh-CN" altLang="en-US" dirty="0" smtClean="0"/>
            </a:br>
            <a:r>
              <a:rPr lang="en-US" altLang="zh-CN" dirty="0" smtClean="0"/>
              <a:t>6</a:t>
            </a:r>
            <a:r>
              <a:rPr lang="zh-CN" altLang="en-US" dirty="0" smtClean="0"/>
              <a:t>。今天清除鸡粪（</a:t>
            </a:r>
            <a:r>
              <a:rPr lang="en-US" altLang="zh-CN" dirty="0" smtClean="0"/>
              <a:t>3</a:t>
            </a:r>
            <a:r>
              <a:rPr lang="zh-CN" altLang="en-US" dirty="0" smtClean="0"/>
              <a:t>天一次）</a:t>
            </a:r>
            <a:r>
              <a:rPr lang="en-US" altLang="zh-CN" dirty="0" smtClean="0"/>
              <a:t>,</a:t>
            </a:r>
            <a:r>
              <a:rPr lang="zh-CN" altLang="en-US" dirty="0" smtClean="0"/>
              <a:t>加强通风，并打开下面</a:t>
            </a:r>
            <a:r>
              <a:rPr lang="en-US" altLang="zh-CN" dirty="0" smtClean="0"/>
              <a:t>2</a:t>
            </a:r>
            <a:r>
              <a:rPr lang="zh-CN" altLang="en-US" dirty="0" smtClean="0"/>
              <a:t>扇门中午</a:t>
            </a:r>
            <a:r>
              <a:rPr lang="en-US" altLang="zh-CN" dirty="0" smtClean="0"/>
              <a:t>11</a:t>
            </a:r>
            <a:r>
              <a:rPr lang="zh-CN" altLang="en-US" dirty="0" smtClean="0"/>
              <a:t>点</a:t>
            </a:r>
            <a:r>
              <a:rPr lang="en-US" altLang="zh-CN" dirty="0" smtClean="0"/>
              <a:t>---</a:t>
            </a:r>
            <a:r>
              <a:rPr lang="zh-CN" altLang="en-US" dirty="0" smtClean="0"/>
              <a:t>到下午</a:t>
            </a:r>
            <a:r>
              <a:rPr lang="en-US" altLang="zh-CN" dirty="0" smtClean="0"/>
              <a:t>3</a:t>
            </a:r>
            <a:r>
              <a:rPr lang="zh-CN" altLang="en-US" dirty="0" smtClean="0"/>
              <a:t>点。</a:t>
            </a:r>
            <a:br>
              <a:rPr lang="zh-CN" altLang="en-US" dirty="0" smtClean="0"/>
            </a:b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3010" name="Picture 2" descr="http://bbs.jbzyw.com/attachment/Mon_0711/21_15190_7905a6a975ef3e6.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5720" y="274638"/>
            <a:ext cx="8401080" cy="1143000"/>
          </a:xfrm>
        </p:spPr>
        <p:txBody>
          <a:bodyPr>
            <a:normAutofit fontScale="90000"/>
          </a:bodyPr>
          <a:lstStyle/>
          <a:p>
            <a:r>
              <a:rPr lang="en-US" altLang="zh-CN" sz="3600" dirty="0" smtClean="0"/>
              <a:t>11</a:t>
            </a:r>
            <a:r>
              <a:rPr lang="zh-CN" altLang="en-US" sz="3600" dirty="0" smtClean="0"/>
              <a:t>月</a:t>
            </a:r>
            <a:r>
              <a:rPr lang="en-US" altLang="zh-CN" sz="3600" dirty="0" smtClean="0"/>
              <a:t>23</a:t>
            </a:r>
            <a:r>
              <a:rPr lang="zh-CN" altLang="en-US" sz="3600" dirty="0" smtClean="0"/>
              <a:t>日 星期五　天气：    晴到多云　气温：</a:t>
            </a:r>
            <a:r>
              <a:rPr lang="en-US" altLang="zh-CN" sz="3600" dirty="0" smtClean="0"/>
              <a:t>5℃ / 17℃</a:t>
            </a:r>
            <a:r>
              <a:rPr lang="zh-CN" altLang="en-US" sz="3600" dirty="0" smtClean="0"/>
              <a:t>度　风力：偏北风</a:t>
            </a:r>
            <a:r>
              <a:rPr lang="en-US" altLang="zh-CN" sz="3600" dirty="0" smtClean="0"/>
              <a:t>3</a:t>
            </a:r>
            <a:r>
              <a:rPr lang="zh-CN" altLang="en-US" sz="3600" dirty="0" smtClean="0"/>
              <a:t>级 今天是第</a:t>
            </a:r>
            <a:r>
              <a:rPr lang="en-US" altLang="zh-CN" sz="3600" dirty="0" smtClean="0"/>
              <a:t>39</a:t>
            </a:r>
            <a:r>
              <a:rPr lang="zh-CN" altLang="en-US" sz="3600" dirty="0" smtClean="0"/>
              <a:t>天</a:t>
            </a:r>
            <a:r>
              <a:rPr lang="zh-CN" altLang="en-US" dirty="0" smtClean="0"/>
              <a:t/>
            </a:r>
            <a:br>
              <a:rPr lang="zh-CN" altLang="en-US" dirty="0" smtClean="0"/>
            </a:br>
            <a:endParaRPr lang="zh-CN" altLang="en-US" dirty="0"/>
          </a:p>
        </p:txBody>
      </p:sp>
      <p:sp>
        <p:nvSpPr>
          <p:cNvPr id="3" name="内容占位符 2"/>
          <p:cNvSpPr>
            <a:spLocks noGrp="1"/>
          </p:cNvSpPr>
          <p:nvPr>
            <p:ph idx="1"/>
          </p:nvPr>
        </p:nvSpPr>
        <p:spPr/>
        <p:txBody>
          <a:bodyPr>
            <a:normAutofit fontScale="92500" lnSpcReduction="20000"/>
          </a:bodyPr>
          <a:lstStyle/>
          <a:p>
            <a:r>
              <a:rPr lang="en-US" altLang="zh-CN" dirty="0" smtClean="0"/>
              <a:t>1</a:t>
            </a:r>
            <a:r>
              <a:rPr lang="zh-CN" altLang="en-US" dirty="0" smtClean="0"/>
              <a:t>。鸡雏群体状况良好，未见异常。</a:t>
            </a:r>
            <a:br>
              <a:rPr lang="zh-CN" altLang="en-US" dirty="0" smtClean="0"/>
            </a:br>
            <a:r>
              <a:rPr lang="en-US" altLang="zh-CN" dirty="0" smtClean="0"/>
              <a:t>2</a:t>
            </a:r>
            <a:r>
              <a:rPr lang="zh-CN" altLang="en-US" dirty="0" smtClean="0"/>
              <a:t>。目前正常雏鸡总数是</a:t>
            </a:r>
            <a:r>
              <a:rPr lang="en-US" altLang="zh-CN" dirty="0" smtClean="0"/>
              <a:t>7637</a:t>
            </a:r>
            <a:r>
              <a:rPr lang="zh-CN" altLang="en-US" dirty="0" smtClean="0"/>
              <a:t>只。</a:t>
            </a:r>
            <a:br>
              <a:rPr lang="zh-CN" altLang="en-US" dirty="0" smtClean="0"/>
            </a:br>
            <a:r>
              <a:rPr lang="en-US" altLang="zh-CN" dirty="0" smtClean="0"/>
              <a:t>3</a:t>
            </a:r>
            <a:r>
              <a:rPr lang="zh-CN" altLang="en-US" dirty="0" smtClean="0"/>
              <a:t>。育雏房间温度：</a:t>
            </a:r>
            <a:r>
              <a:rPr lang="en-US" altLang="zh-CN" dirty="0" smtClean="0"/>
              <a:t>19</a:t>
            </a:r>
            <a:r>
              <a:rPr lang="zh-CN" altLang="en-US" dirty="0" smtClean="0"/>
              <a:t>－</a:t>
            </a:r>
            <a:r>
              <a:rPr lang="en-US" altLang="zh-CN" dirty="0" smtClean="0"/>
              <a:t>24</a:t>
            </a:r>
            <a:r>
              <a:rPr lang="zh-CN" altLang="en-US" dirty="0" smtClean="0"/>
              <a:t>度  湿度：</a:t>
            </a:r>
            <a:r>
              <a:rPr lang="en-US" altLang="zh-CN" dirty="0" smtClean="0"/>
              <a:t>60</a:t>
            </a:r>
            <a:r>
              <a:rPr lang="zh-CN" altLang="en-US" dirty="0" smtClean="0"/>
              <a:t>－</a:t>
            </a:r>
            <a:r>
              <a:rPr lang="en-US" altLang="zh-CN" dirty="0" smtClean="0"/>
              <a:t>63</a:t>
            </a:r>
            <a:r>
              <a:rPr lang="zh-CN" altLang="en-US" dirty="0" smtClean="0"/>
              <a:t>％</a:t>
            </a:r>
            <a:r>
              <a:rPr lang="en-US" altLang="zh-CN" dirty="0" smtClean="0"/>
              <a:t>.</a:t>
            </a:r>
            <a:br>
              <a:rPr lang="en-US" altLang="zh-CN" dirty="0" smtClean="0"/>
            </a:br>
            <a:r>
              <a:rPr lang="en-US" altLang="zh-CN" dirty="0" smtClean="0"/>
              <a:t>4</a:t>
            </a:r>
            <a:r>
              <a:rPr lang="zh-CN" altLang="en-US" dirty="0" smtClean="0"/>
              <a:t>。光照：</a:t>
            </a:r>
            <a:r>
              <a:rPr lang="en-US" altLang="zh-CN" dirty="0" smtClean="0"/>
              <a:t>15.5</a:t>
            </a:r>
            <a:r>
              <a:rPr lang="zh-CN" altLang="en-US" dirty="0" smtClean="0"/>
              <a:t>小时，</a:t>
            </a:r>
            <a:r>
              <a:rPr lang="en-US" altLang="zh-CN" dirty="0" smtClean="0"/>
              <a:t>25</a:t>
            </a:r>
            <a:r>
              <a:rPr lang="zh-CN" altLang="en-US" dirty="0" smtClean="0"/>
              <a:t>瓦灯泡。水加二次料加满一天一次，加饲料</a:t>
            </a:r>
            <a:r>
              <a:rPr lang="en-US" altLang="zh-CN" dirty="0" smtClean="0"/>
              <a:t>260</a:t>
            </a:r>
            <a:r>
              <a:rPr lang="zh-CN" altLang="en-US" dirty="0" smtClean="0"/>
              <a:t>公斤，水</a:t>
            </a:r>
            <a:r>
              <a:rPr lang="en-US" altLang="zh-CN" dirty="0" smtClean="0"/>
              <a:t>500</a:t>
            </a:r>
            <a:r>
              <a:rPr lang="zh-CN" altLang="en-US" dirty="0" smtClean="0"/>
              <a:t>公斤。</a:t>
            </a:r>
            <a:br>
              <a:rPr lang="zh-CN" altLang="en-US" dirty="0" smtClean="0"/>
            </a:br>
            <a:r>
              <a:rPr lang="en-US" altLang="zh-CN" dirty="0" smtClean="0"/>
              <a:t>5</a:t>
            </a:r>
            <a:r>
              <a:rPr lang="zh-CN" altLang="en-US" dirty="0" smtClean="0"/>
              <a:t>。今天饮水加多</a:t>
            </a:r>
            <a:r>
              <a:rPr lang="en-US" altLang="zh-CN" dirty="0" smtClean="0"/>
              <a:t>V</a:t>
            </a:r>
            <a:r>
              <a:rPr lang="zh-CN" altLang="en-US" dirty="0" smtClean="0"/>
              <a:t>。</a:t>
            </a:r>
            <a:br>
              <a:rPr lang="zh-CN" altLang="en-US" dirty="0" smtClean="0"/>
            </a:br>
            <a:r>
              <a:rPr lang="en-US" altLang="zh-CN" dirty="0" smtClean="0"/>
              <a:t>6</a:t>
            </a:r>
            <a:r>
              <a:rPr lang="zh-CN" altLang="en-US" dirty="0" smtClean="0"/>
              <a:t>。今天脱温扩群</a:t>
            </a:r>
            <a:r>
              <a:rPr lang="en-US" altLang="zh-CN" dirty="0" smtClean="0"/>
              <a:t>,</a:t>
            </a:r>
            <a:r>
              <a:rPr lang="zh-CN" altLang="en-US" dirty="0" smtClean="0"/>
              <a:t>增加</a:t>
            </a:r>
            <a:r>
              <a:rPr lang="en-US" altLang="zh-CN" dirty="0" smtClean="0"/>
              <a:t>108</a:t>
            </a:r>
            <a:r>
              <a:rPr lang="zh-CN" altLang="en-US" dirty="0" smtClean="0"/>
              <a:t>平方养殖面积，今晚上扩群鸡老是叫，要注意温度又要加强通风。，今天晚上刚托人买到双黄莲，明天早上想饮水加双黄莲。</a:t>
            </a:r>
            <a:br>
              <a:rPr lang="zh-CN" altLang="en-US" dirty="0" smtClean="0"/>
            </a:br>
            <a:r>
              <a:rPr lang="zh-CN" altLang="en-US" dirty="0" smtClean="0"/>
              <a:t/>
            </a:r>
            <a:br>
              <a:rPr lang="zh-CN" altLang="en-US" dirty="0" smtClean="0"/>
            </a:b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endParaRPr lang="zh-CN" altLang="en-US" dirty="0"/>
          </a:p>
        </p:txBody>
      </p:sp>
      <p:pic>
        <p:nvPicPr>
          <p:cNvPr id="56322" name="Picture 2" descr="http://bbs.jbzyw.com/attachment/Mon_0711/21_15190_655700e696532b8.jpg"/>
          <p:cNvPicPr>
            <a:picLocks noChangeAspect="1" noChangeArrowheads="1"/>
          </p:cNvPicPr>
          <p:nvPr/>
        </p:nvPicPr>
        <p:blipFill>
          <a:blip r:embed="rId2"/>
          <a:srcRect/>
          <a:stretch>
            <a:fillRect/>
          </a:stretch>
        </p:blipFill>
        <p:spPr bwMode="auto">
          <a:xfrm>
            <a:off x="1142976" y="0"/>
            <a:ext cx="6667500" cy="3500438"/>
          </a:xfrm>
          <a:prstGeom prst="rect">
            <a:avLst/>
          </a:prstGeom>
          <a:noFill/>
        </p:spPr>
      </p:pic>
      <p:pic>
        <p:nvPicPr>
          <p:cNvPr id="56324" name="Picture 4" descr="http://bbs.jbzyw.com/attachment/Mon_0711/21_15190_fc6ce11a33a668d.jpg"/>
          <p:cNvPicPr>
            <a:picLocks noChangeAspect="1" noChangeArrowheads="1"/>
          </p:cNvPicPr>
          <p:nvPr/>
        </p:nvPicPr>
        <p:blipFill>
          <a:blip r:embed="rId3"/>
          <a:srcRect/>
          <a:stretch>
            <a:fillRect/>
          </a:stretch>
        </p:blipFill>
        <p:spPr bwMode="auto">
          <a:xfrm>
            <a:off x="0" y="2133599"/>
            <a:ext cx="6667500" cy="4724401"/>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026" name="Picture 2" descr="http://bbs.jbzyw.com/attachment/Mon_0711/21_15190_d0b5473c36da3eb.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3600" dirty="0" smtClean="0"/>
              <a:t>11</a:t>
            </a:r>
            <a:r>
              <a:rPr lang="zh-CN" altLang="en-US" sz="3600" dirty="0" smtClean="0"/>
              <a:t>月</a:t>
            </a:r>
            <a:r>
              <a:rPr lang="en-US" altLang="zh-CN" sz="3600" dirty="0" smtClean="0"/>
              <a:t>24</a:t>
            </a:r>
            <a:r>
              <a:rPr lang="zh-CN" altLang="en-US" sz="3600" dirty="0" smtClean="0"/>
              <a:t>日 星期六　天气：    晴到多云　气温：</a:t>
            </a:r>
            <a:r>
              <a:rPr lang="en-US" altLang="zh-CN" sz="3600" dirty="0" smtClean="0"/>
              <a:t>6℃ / 19℃</a:t>
            </a:r>
            <a:r>
              <a:rPr lang="zh-CN" altLang="en-US" sz="3600" dirty="0" smtClean="0"/>
              <a:t>度　风力：微风  今天是第</a:t>
            </a:r>
            <a:r>
              <a:rPr lang="en-US" altLang="zh-CN" sz="3600" dirty="0" smtClean="0"/>
              <a:t>40</a:t>
            </a:r>
            <a:r>
              <a:rPr lang="zh-CN" altLang="en-US" sz="3600" dirty="0" smtClean="0"/>
              <a:t>天</a:t>
            </a:r>
            <a:r>
              <a:rPr lang="zh-CN" altLang="en-US" dirty="0" smtClean="0"/>
              <a:t/>
            </a:r>
            <a:br>
              <a:rPr lang="zh-CN" altLang="en-US" dirty="0" smtClean="0"/>
            </a:br>
            <a:endParaRPr lang="zh-CN" altLang="en-US" dirty="0"/>
          </a:p>
        </p:txBody>
      </p:sp>
      <p:sp>
        <p:nvSpPr>
          <p:cNvPr id="3" name="内容占位符 2"/>
          <p:cNvSpPr>
            <a:spLocks noGrp="1"/>
          </p:cNvSpPr>
          <p:nvPr>
            <p:ph idx="1"/>
          </p:nvPr>
        </p:nvSpPr>
        <p:spPr/>
        <p:txBody>
          <a:bodyPr>
            <a:normAutofit lnSpcReduction="10000"/>
          </a:bodyPr>
          <a:lstStyle/>
          <a:p>
            <a:r>
              <a:rPr lang="en-US" altLang="zh-CN" dirty="0" smtClean="0"/>
              <a:t>1</a:t>
            </a:r>
            <a:r>
              <a:rPr lang="zh-CN" altLang="en-US" dirty="0" smtClean="0"/>
              <a:t>。鸡雏群体状况良好，未见异常。</a:t>
            </a:r>
            <a:br>
              <a:rPr lang="zh-CN" altLang="en-US" dirty="0" smtClean="0"/>
            </a:br>
            <a:r>
              <a:rPr lang="en-US" altLang="zh-CN" dirty="0" smtClean="0"/>
              <a:t>2</a:t>
            </a:r>
            <a:r>
              <a:rPr lang="zh-CN" altLang="en-US" dirty="0" smtClean="0"/>
              <a:t>。目前正常雏鸡总数是</a:t>
            </a:r>
            <a:r>
              <a:rPr lang="en-US" altLang="zh-CN" dirty="0" smtClean="0"/>
              <a:t>7637</a:t>
            </a:r>
            <a:r>
              <a:rPr lang="zh-CN" altLang="en-US" dirty="0" smtClean="0"/>
              <a:t>只。</a:t>
            </a:r>
            <a:br>
              <a:rPr lang="zh-CN" altLang="en-US" dirty="0" smtClean="0"/>
            </a:br>
            <a:r>
              <a:rPr lang="en-US" altLang="zh-CN" dirty="0" smtClean="0"/>
              <a:t>3</a:t>
            </a:r>
            <a:r>
              <a:rPr lang="zh-CN" altLang="en-US" dirty="0" smtClean="0"/>
              <a:t>。育雏房间温度：</a:t>
            </a:r>
            <a:r>
              <a:rPr lang="en-US" altLang="zh-CN" dirty="0" smtClean="0"/>
              <a:t>19</a:t>
            </a:r>
            <a:r>
              <a:rPr lang="zh-CN" altLang="en-US" dirty="0" smtClean="0"/>
              <a:t>－</a:t>
            </a:r>
            <a:r>
              <a:rPr lang="en-US" altLang="zh-CN" dirty="0" smtClean="0"/>
              <a:t>24</a:t>
            </a:r>
            <a:r>
              <a:rPr lang="zh-CN" altLang="en-US" dirty="0" smtClean="0"/>
              <a:t>度  湿度：</a:t>
            </a:r>
            <a:r>
              <a:rPr lang="en-US" altLang="zh-CN" dirty="0" smtClean="0"/>
              <a:t>60</a:t>
            </a:r>
            <a:r>
              <a:rPr lang="zh-CN" altLang="en-US" dirty="0" smtClean="0"/>
              <a:t>－</a:t>
            </a:r>
            <a:r>
              <a:rPr lang="en-US" altLang="zh-CN" dirty="0" smtClean="0"/>
              <a:t>63</a:t>
            </a:r>
            <a:r>
              <a:rPr lang="zh-CN" altLang="en-US" dirty="0" smtClean="0"/>
              <a:t>％</a:t>
            </a:r>
            <a:r>
              <a:rPr lang="en-US" altLang="zh-CN" dirty="0" smtClean="0"/>
              <a:t>.</a:t>
            </a:r>
            <a:br>
              <a:rPr lang="en-US" altLang="zh-CN" dirty="0" smtClean="0"/>
            </a:br>
            <a:r>
              <a:rPr lang="en-US" altLang="zh-CN" dirty="0" smtClean="0"/>
              <a:t>4</a:t>
            </a:r>
            <a:r>
              <a:rPr lang="zh-CN" altLang="en-US" dirty="0" smtClean="0"/>
              <a:t>。光照：</a:t>
            </a:r>
            <a:r>
              <a:rPr lang="en-US" altLang="zh-CN" dirty="0" smtClean="0"/>
              <a:t>14</a:t>
            </a:r>
            <a:r>
              <a:rPr lang="zh-CN" altLang="en-US" dirty="0" smtClean="0"/>
              <a:t>小时，</a:t>
            </a:r>
            <a:r>
              <a:rPr lang="en-US" altLang="zh-CN" dirty="0" smtClean="0"/>
              <a:t>25</a:t>
            </a:r>
            <a:r>
              <a:rPr lang="zh-CN" altLang="en-US" dirty="0" smtClean="0"/>
              <a:t>瓦灯泡。水加二次料加满一天一次，加饲料</a:t>
            </a:r>
            <a:r>
              <a:rPr lang="en-US" altLang="zh-CN" dirty="0" smtClean="0"/>
              <a:t>260</a:t>
            </a:r>
            <a:r>
              <a:rPr lang="zh-CN" altLang="en-US" dirty="0" smtClean="0"/>
              <a:t>公斤，水</a:t>
            </a:r>
            <a:r>
              <a:rPr lang="en-US" altLang="zh-CN" dirty="0" smtClean="0"/>
              <a:t>500</a:t>
            </a:r>
            <a:r>
              <a:rPr lang="zh-CN" altLang="en-US" dirty="0" smtClean="0"/>
              <a:t>公斤。</a:t>
            </a:r>
            <a:br>
              <a:rPr lang="zh-CN" altLang="en-US" dirty="0" smtClean="0"/>
            </a:br>
            <a:r>
              <a:rPr lang="en-US" altLang="zh-CN" dirty="0" smtClean="0"/>
              <a:t>5</a:t>
            </a:r>
            <a:r>
              <a:rPr lang="zh-CN" altLang="en-US" dirty="0" smtClean="0"/>
              <a:t>。今天饮水加双黄莲。</a:t>
            </a:r>
            <a:br>
              <a:rPr lang="zh-CN" altLang="en-US" dirty="0" smtClean="0"/>
            </a:br>
            <a:r>
              <a:rPr lang="en-US" altLang="zh-CN" dirty="0" smtClean="0"/>
              <a:t>6</a:t>
            </a:r>
            <a:r>
              <a:rPr lang="zh-CN" altLang="en-US" dirty="0" smtClean="0"/>
              <a:t>。脱温扩群</a:t>
            </a:r>
            <a:r>
              <a:rPr lang="en-US" altLang="zh-CN" dirty="0" smtClean="0"/>
              <a:t>,</a:t>
            </a:r>
            <a:r>
              <a:rPr lang="zh-CN" altLang="en-US" dirty="0" smtClean="0"/>
              <a:t>增加</a:t>
            </a:r>
            <a:r>
              <a:rPr lang="en-US" altLang="zh-CN" dirty="0" smtClean="0"/>
              <a:t>108</a:t>
            </a:r>
            <a:r>
              <a:rPr lang="zh-CN" altLang="en-US" dirty="0" smtClean="0"/>
              <a:t>平方养殖面积，注意温度又要加强通风。</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274638"/>
            <a:ext cx="8472518" cy="1143000"/>
          </a:xfrm>
        </p:spPr>
        <p:txBody>
          <a:bodyPr>
            <a:noAutofit/>
          </a:bodyPr>
          <a:lstStyle/>
          <a:p>
            <a:r>
              <a:rPr lang="en-US" altLang="zh-CN" sz="3600" dirty="0" smtClean="0"/>
              <a:t>11</a:t>
            </a:r>
            <a:r>
              <a:rPr lang="zh-CN" altLang="en-US" sz="3600" dirty="0" smtClean="0"/>
              <a:t>月</a:t>
            </a:r>
            <a:r>
              <a:rPr lang="en-US" altLang="zh-CN" sz="3600" dirty="0" smtClean="0"/>
              <a:t>25</a:t>
            </a:r>
            <a:r>
              <a:rPr lang="zh-CN" altLang="en-US" sz="3600" dirty="0" smtClean="0"/>
              <a:t>日 星期日　天气：    多云　气温：</a:t>
            </a:r>
            <a:r>
              <a:rPr lang="en-US" altLang="zh-CN" sz="3600" dirty="0" smtClean="0"/>
              <a:t>7℃ / 16℃</a:t>
            </a:r>
            <a:r>
              <a:rPr lang="zh-CN" altLang="en-US" sz="3600" dirty="0" smtClean="0"/>
              <a:t>度　风力：微风  今天是第</a:t>
            </a:r>
            <a:r>
              <a:rPr lang="en-US" altLang="zh-CN" sz="3600" dirty="0" smtClean="0"/>
              <a:t>41</a:t>
            </a:r>
            <a:r>
              <a:rPr lang="zh-CN" altLang="en-US" sz="3600" dirty="0" smtClean="0"/>
              <a:t>天</a:t>
            </a:r>
            <a:endParaRPr lang="zh-CN" altLang="en-US" sz="3600" dirty="0"/>
          </a:p>
        </p:txBody>
      </p:sp>
      <p:sp>
        <p:nvSpPr>
          <p:cNvPr id="3" name="内容占位符 2"/>
          <p:cNvSpPr>
            <a:spLocks noGrp="1"/>
          </p:cNvSpPr>
          <p:nvPr>
            <p:ph idx="1"/>
          </p:nvPr>
        </p:nvSpPr>
        <p:spPr/>
        <p:txBody>
          <a:bodyPr>
            <a:normAutofit lnSpcReduction="10000"/>
          </a:bodyPr>
          <a:lstStyle/>
          <a:p>
            <a:r>
              <a:rPr lang="en-US" altLang="zh-CN" dirty="0" smtClean="0"/>
              <a:t>1</a:t>
            </a:r>
            <a:r>
              <a:rPr lang="zh-CN" altLang="en-US" dirty="0" smtClean="0"/>
              <a:t>。鸡雏群体状况良好，未见异常。</a:t>
            </a:r>
            <a:br>
              <a:rPr lang="zh-CN" altLang="en-US" dirty="0" smtClean="0"/>
            </a:br>
            <a:r>
              <a:rPr lang="en-US" altLang="zh-CN" dirty="0" smtClean="0"/>
              <a:t>2</a:t>
            </a:r>
            <a:r>
              <a:rPr lang="zh-CN" altLang="en-US" dirty="0" smtClean="0"/>
              <a:t>。目前正常雏鸡总数是</a:t>
            </a:r>
            <a:r>
              <a:rPr lang="en-US" altLang="zh-CN" dirty="0" smtClean="0"/>
              <a:t>7637</a:t>
            </a:r>
            <a:r>
              <a:rPr lang="zh-CN" altLang="en-US" dirty="0" smtClean="0"/>
              <a:t>只。</a:t>
            </a:r>
            <a:br>
              <a:rPr lang="zh-CN" altLang="en-US" dirty="0" smtClean="0"/>
            </a:br>
            <a:r>
              <a:rPr lang="en-US" altLang="zh-CN" dirty="0" smtClean="0"/>
              <a:t>3</a:t>
            </a:r>
            <a:r>
              <a:rPr lang="zh-CN" altLang="en-US" dirty="0" smtClean="0"/>
              <a:t>。育雏房间温度：</a:t>
            </a:r>
            <a:r>
              <a:rPr lang="en-US" altLang="zh-CN" dirty="0" smtClean="0"/>
              <a:t>19</a:t>
            </a:r>
            <a:r>
              <a:rPr lang="zh-CN" altLang="en-US" dirty="0" smtClean="0"/>
              <a:t>－</a:t>
            </a:r>
            <a:r>
              <a:rPr lang="en-US" altLang="zh-CN" dirty="0" smtClean="0"/>
              <a:t>24</a:t>
            </a:r>
            <a:r>
              <a:rPr lang="zh-CN" altLang="en-US" dirty="0" smtClean="0"/>
              <a:t>度  湿度：</a:t>
            </a:r>
            <a:r>
              <a:rPr lang="en-US" altLang="zh-CN" dirty="0" smtClean="0"/>
              <a:t>60</a:t>
            </a:r>
            <a:r>
              <a:rPr lang="zh-CN" altLang="en-US" dirty="0" smtClean="0"/>
              <a:t>－</a:t>
            </a:r>
            <a:r>
              <a:rPr lang="en-US" altLang="zh-CN" dirty="0" smtClean="0"/>
              <a:t>63</a:t>
            </a:r>
            <a:r>
              <a:rPr lang="zh-CN" altLang="en-US" dirty="0" smtClean="0"/>
              <a:t>％</a:t>
            </a:r>
            <a:r>
              <a:rPr lang="en-US" altLang="zh-CN" dirty="0" smtClean="0"/>
              <a:t>.</a:t>
            </a:r>
            <a:br>
              <a:rPr lang="en-US" altLang="zh-CN" dirty="0" smtClean="0"/>
            </a:br>
            <a:r>
              <a:rPr lang="en-US" altLang="zh-CN" dirty="0" smtClean="0"/>
              <a:t>4</a:t>
            </a:r>
            <a:r>
              <a:rPr lang="zh-CN" altLang="en-US" dirty="0" smtClean="0"/>
              <a:t>。光照：自然光照。水加二次料加满一天一次，加饲料</a:t>
            </a:r>
            <a:r>
              <a:rPr lang="en-US" altLang="zh-CN" dirty="0" smtClean="0"/>
              <a:t>260</a:t>
            </a:r>
            <a:r>
              <a:rPr lang="zh-CN" altLang="en-US" dirty="0" smtClean="0"/>
              <a:t>公斤，水</a:t>
            </a:r>
            <a:r>
              <a:rPr lang="en-US" altLang="zh-CN" dirty="0" smtClean="0"/>
              <a:t>500</a:t>
            </a:r>
            <a:r>
              <a:rPr lang="zh-CN" altLang="en-US" dirty="0" smtClean="0"/>
              <a:t>公斤。</a:t>
            </a:r>
            <a:br>
              <a:rPr lang="zh-CN" altLang="en-US" dirty="0" smtClean="0"/>
            </a:br>
            <a:r>
              <a:rPr lang="en-US" altLang="zh-CN" dirty="0" smtClean="0"/>
              <a:t>5</a:t>
            </a:r>
            <a:r>
              <a:rPr lang="zh-CN" altLang="en-US" dirty="0" smtClean="0"/>
              <a:t>。今天饮水加双黄莲。</a:t>
            </a:r>
            <a:br>
              <a:rPr lang="zh-CN" altLang="en-US" dirty="0" smtClean="0"/>
            </a:br>
            <a:r>
              <a:rPr lang="en-US" altLang="zh-CN" dirty="0" smtClean="0"/>
              <a:t>6</a:t>
            </a:r>
            <a:r>
              <a:rPr lang="zh-CN" altLang="en-US" dirty="0" smtClean="0"/>
              <a:t>。下午出鸡粪。脱温扩群</a:t>
            </a:r>
            <a:r>
              <a:rPr lang="en-US" altLang="zh-CN" dirty="0" smtClean="0"/>
              <a:t>,</a:t>
            </a:r>
            <a:r>
              <a:rPr lang="zh-CN" altLang="en-US" dirty="0" smtClean="0"/>
              <a:t>增加</a:t>
            </a:r>
            <a:r>
              <a:rPr lang="en-US" altLang="zh-CN" dirty="0" smtClean="0"/>
              <a:t>108</a:t>
            </a:r>
            <a:r>
              <a:rPr lang="zh-CN" altLang="en-US" dirty="0" smtClean="0"/>
              <a:t>平方养殖面积，注意温度又要加强通风。</a:t>
            </a:r>
            <a:br>
              <a:rPr lang="zh-CN" altLang="en-US" dirty="0" smtClean="0"/>
            </a:b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3600" dirty="0" smtClean="0"/>
              <a:t>11</a:t>
            </a:r>
            <a:r>
              <a:rPr lang="zh-CN" altLang="en-US" sz="3600" dirty="0" smtClean="0"/>
              <a:t>月</a:t>
            </a:r>
            <a:r>
              <a:rPr lang="en-US" altLang="zh-CN" sz="3600" dirty="0" smtClean="0"/>
              <a:t>26</a:t>
            </a:r>
            <a:r>
              <a:rPr lang="zh-CN" altLang="en-US" sz="3600" dirty="0" smtClean="0"/>
              <a:t>日 星期一　天气：    阴有小雨　气温：</a:t>
            </a:r>
            <a:r>
              <a:rPr lang="en-US" altLang="zh-CN" sz="3600" dirty="0" smtClean="0"/>
              <a:t>7℃ / 16℃</a:t>
            </a:r>
            <a:r>
              <a:rPr lang="zh-CN" altLang="en-US" sz="3600" dirty="0" smtClean="0"/>
              <a:t>度　风力：</a:t>
            </a:r>
            <a:r>
              <a:rPr lang="en-US" altLang="zh-CN" sz="3600" dirty="0" smtClean="0"/>
              <a:t>3</a:t>
            </a:r>
            <a:r>
              <a:rPr lang="zh-CN" altLang="en-US" sz="3600" dirty="0" smtClean="0"/>
              <a:t>级  今天是第</a:t>
            </a:r>
            <a:r>
              <a:rPr lang="en-US" altLang="zh-CN" sz="3600" dirty="0" smtClean="0"/>
              <a:t>42</a:t>
            </a:r>
            <a:r>
              <a:rPr lang="zh-CN" altLang="en-US" sz="3600" dirty="0" smtClean="0"/>
              <a:t>天</a:t>
            </a:r>
            <a:br>
              <a:rPr lang="zh-CN" altLang="en-US" sz="3600" dirty="0" smtClean="0"/>
            </a:br>
            <a:endParaRPr lang="zh-CN" altLang="en-US" sz="3600" dirty="0"/>
          </a:p>
        </p:txBody>
      </p:sp>
      <p:sp>
        <p:nvSpPr>
          <p:cNvPr id="3" name="内容占位符 2"/>
          <p:cNvSpPr>
            <a:spLocks noGrp="1"/>
          </p:cNvSpPr>
          <p:nvPr>
            <p:ph idx="1"/>
          </p:nvPr>
        </p:nvSpPr>
        <p:spPr/>
        <p:txBody>
          <a:bodyPr>
            <a:normAutofit/>
          </a:bodyPr>
          <a:lstStyle/>
          <a:p>
            <a:r>
              <a:rPr lang="en-US" altLang="zh-CN" dirty="0" smtClean="0"/>
              <a:t>1</a:t>
            </a:r>
            <a:r>
              <a:rPr lang="zh-CN" altLang="en-US" dirty="0" smtClean="0"/>
              <a:t>。鸡雏群体状况良好，未见异常。</a:t>
            </a:r>
            <a:br>
              <a:rPr lang="zh-CN" altLang="en-US" dirty="0" smtClean="0"/>
            </a:br>
            <a:r>
              <a:rPr lang="en-US" altLang="zh-CN" dirty="0" smtClean="0"/>
              <a:t>2</a:t>
            </a:r>
            <a:r>
              <a:rPr lang="zh-CN" altLang="en-US" dirty="0" smtClean="0"/>
              <a:t>。目前正常雏鸡总数是</a:t>
            </a:r>
            <a:r>
              <a:rPr lang="en-US" altLang="zh-CN" dirty="0" smtClean="0"/>
              <a:t>7637</a:t>
            </a:r>
            <a:r>
              <a:rPr lang="zh-CN" altLang="en-US" dirty="0" smtClean="0"/>
              <a:t>只。</a:t>
            </a:r>
            <a:br>
              <a:rPr lang="zh-CN" altLang="en-US" dirty="0" smtClean="0"/>
            </a:br>
            <a:r>
              <a:rPr lang="en-US" altLang="zh-CN" dirty="0" smtClean="0"/>
              <a:t>3</a:t>
            </a:r>
            <a:r>
              <a:rPr lang="zh-CN" altLang="en-US" dirty="0" smtClean="0"/>
              <a:t>。育雏房间温度：</a:t>
            </a:r>
            <a:r>
              <a:rPr lang="en-US" altLang="zh-CN" dirty="0" smtClean="0"/>
              <a:t>19</a:t>
            </a:r>
            <a:r>
              <a:rPr lang="zh-CN" altLang="en-US" dirty="0" smtClean="0"/>
              <a:t>－</a:t>
            </a:r>
            <a:r>
              <a:rPr lang="en-US" altLang="zh-CN" dirty="0" smtClean="0"/>
              <a:t>24</a:t>
            </a:r>
            <a:r>
              <a:rPr lang="zh-CN" altLang="en-US" dirty="0" smtClean="0"/>
              <a:t>度  湿度：</a:t>
            </a:r>
            <a:r>
              <a:rPr lang="en-US" altLang="zh-CN" dirty="0" smtClean="0"/>
              <a:t>60</a:t>
            </a:r>
            <a:r>
              <a:rPr lang="zh-CN" altLang="en-US" dirty="0" smtClean="0"/>
              <a:t>－</a:t>
            </a:r>
            <a:r>
              <a:rPr lang="en-US" altLang="zh-CN" dirty="0" smtClean="0"/>
              <a:t>63</a:t>
            </a:r>
            <a:r>
              <a:rPr lang="zh-CN" altLang="en-US" dirty="0" smtClean="0"/>
              <a:t>％</a:t>
            </a:r>
            <a:r>
              <a:rPr lang="en-US" altLang="zh-CN" dirty="0" smtClean="0"/>
              <a:t>.</a:t>
            </a:r>
            <a:br>
              <a:rPr lang="en-US" altLang="zh-CN" dirty="0" smtClean="0"/>
            </a:br>
            <a:r>
              <a:rPr lang="en-US" altLang="zh-CN" dirty="0" smtClean="0"/>
              <a:t>4</a:t>
            </a:r>
            <a:r>
              <a:rPr lang="zh-CN" altLang="en-US" dirty="0" smtClean="0"/>
              <a:t>。光照：自然光照。水加二次料加满一天一次，加饲料</a:t>
            </a:r>
            <a:r>
              <a:rPr lang="en-US" altLang="zh-CN" dirty="0" smtClean="0"/>
              <a:t>260</a:t>
            </a:r>
            <a:r>
              <a:rPr lang="zh-CN" altLang="en-US" dirty="0" smtClean="0"/>
              <a:t>公斤，水</a:t>
            </a:r>
            <a:r>
              <a:rPr lang="en-US" altLang="zh-CN" dirty="0" smtClean="0"/>
              <a:t>500</a:t>
            </a:r>
            <a:r>
              <a:rPr lang="zh-CN" altLang="en-US" dirty="0" smtClean="0"/>
              <a:t>公斤。</a:t>
            </a:r>
            <a:br>
              <a:rPr lang="zh-CN" altLang="en-US" dirty="0" smtClean="0"/>
            </a:br>
            <a:r>
              <a:rPr lang="en-US" altLang="zh-CN" dirty="0" smtClean="0"/>
              <a:t>5</a:t>
            </a:r>
            <a:r>
              <a:rPr lang="zh-CN" altLang="en-US" dirty="0" smtClean="0"/>
              <a:t>。今天饮水加多</a:t>
            </a:r>
            <a:r>
              <a:rPr lang="en-US" altLang="zh-CN" dirty="0" smtClean="0"/>
              <a:t>V</a:t>
            </a:r>
            <a:r>
              <a:rPr lang="zh-CN" altLang="en-US" dirty="0" smtClean="0"/>
              <a:t>。新买到数码相机连线继续上传照片。</a:t>
            </a:r>
            <a:br>
              <a:rPr lang="zh-CN" altLang="en-US" dirty="0" smtClean="0"/>
            </a:b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52226" name="Picture 2" descr="http://bbs.jbzyw.com/attachment/Mon_0711/21_15190_68533b0412dedf8.jpg"/>
          <p:cNvPicPr>
            <a:picLocks noChangeAspect="1" noChangeArrowheads="1"/>
          </p:cNvPicPr>
          <p:nvPr/>
        </p:nvPicPr>
        <p:blipFill>
          <a:blip r:embed="rId2"/>
          <a:srcRect/>
          <a:stretch>
            <a:fillRect/>
          </a:stretch>
        </p:blipFill>
        <p:spPr bwMode="auto">
          <a:xfrm>
            <a:off x="0" y="0"/>
            <a:ext cx="4357686" cy="2845761"/>
          </a:xfrm>
          <a:prstGeom prst="rect">
            <a:avLst/>
          </a:prstGeom>
          <a:noFill/>
        </p:spPr>
      </p:pic>
      <p:pic>
        <p:nvPicPr>
          <p:cNvPr id="52228" name="Picture 4" descr="http://bbs.jbzyw.com/attachment/Mon_0711/21_15190_79b618b8d9d46b4.jpg"/>
          <p:cNvPicPr>
            <a:picLocks noChangeAspect="1" noChangeArrowheads="1"/>
          </p:cNvPicPr>
          <p:nvPr/>
        </p:nvPicPr>
        <p:blipFill>
          <a:blip r:embed="rId3"/>
          <a:srcRect/>
          <a:stretch>
            <a:fillRect/>
          </a:stretch>
        </p:blipFill>
        <p:spPr bwMode="auto">
          <a:xfrm>
            <a:off x="1" y="2857497"/>
            <a:ext cx="4286248" cy="4000504"/>
          </a:xfrm>
          <a:prstGeom prst="rect">
            <a:avLst/>
          </a:prstGeom>
          <a:noFill/>
        </p:spPr>
      </p:pic>
      <p:pic>
        <p:nvPicPr>
          <p:cNvPr id="52230" name="Picture 6" descr="http://bbs.jbzyw.com/attachment/Mon_0711/21_15190_90ab3a38b9a4d3a.jpg"/>
          <p:cNvPicPr>
            <a:picLocks noChangeAspect="1" noChangeArrowheads="1"/>
          </p:cNvPicPr>
          <p:nvPr/>
        </p:nvPicPr>
        <p:blipFill>
          <a:blip r:embed="rId4"/>
          <a:srcRect/>
          <a:stretch>
            <a:fillRect/>
          </a:stretch>
        </p:blipFill>
        <p:spPr bwMode="auto">
          <a:xfrm rot="5400000">
            <a:off x="3286124" y="1000126"/>
            <a:ext cx="6857999" cy="4857751"/>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61442" name="Picture 2" descr="http://bbs.jbzyw.com/attachment/Mon_0711/21_15190_a643515039d09c2.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4000" dirty="0" smtClean="0"/>
              <a:t>11</a:t>
            </a:r>
            <a:r>
              <a:rPr lang="zh-CN" altLang="en-US" sz="4000" dirty="0" smtClean="0"/>
              <a:t>月</a:t>
            </a:r>
            <a:r>
              <a:rPr lang="en-US" altLang="zh-CN" sz="4000" dirty="0" smtClean="0"/>
              <a:t>27</a:t>
            </a:r>
            <a:r>
              <a:rPr lang="zh-CN" altLang="en-US" sz="4000" dirty="0" smtClean="0"/>
              <a:t>日 星期二　天气：    多云　气温：</a:t>
            </a:r>
            <a:r>
              <a:rPr lang="en-US" altLang="zh-CN" sz="4000" dirty="0" smtClean="0"/>
              <a:t>5℃ / 16℃</a:t>
            </a:r>
            <a:r>
              <a:rPr lang="zh-CN" altLang="en-US" sz="4000" dirty="0" smtClean="0"/>
              <a:t>度　风力：</a:t>
            </a:r>
            <a:r>
              <a:rPr lang="en-US" altLang="zh-CN" sz="4000" dirty="0" smtClean="0"/>
              <a:t>3</a:t>
            </a:r>
            <a:r>
              <a:rPr lang="zh-CN" altLang="en-US" sz="4000" dirty="0" smtClean="0"/>
              <a:t>级  今天是第</a:t>
            </a:r>
            <a:r>
              <a:rPr lang="en-US" altLang="zh-CN" sz="4000" dirty="0" smtClean="0"/>
              <a:t>43</a:t>
            </a:r>
            <a:r>
              <a:rPr lang="zh-CN" altLang="en-US" sz="4000" dirty="0" smtClean="0"/>
              <a:t>天</a:t>
            </a:r>
            <a:r>
              <a:rPr lang="zh-CN" altLang="en-US" dirty="0" smtClean="0"/>
              <a:t/>
            </a:r>
            <a:br>
              <a:rPr lang="zh-CN" altLang="en-US" dirty="0" smtClean="0"/>
            </a:b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smtClean="0"/>
              <a:t>1</a:t>
            </a:r>
            <a:r>
              <a:rPr lang="zh-CN" altLang="en-US" dirty="0" smtClean="0"/>
              <a:t>。鸡雏群体状况良好，未见异常。</a:t>
            </a:r>
            <a:br>
              <a:rPr lang="zh-CN" altLang="en-US" dirty="0" smtClean="0"/>
            </a:br>
            <a:r>
              <a:rPr lang="en-US" altLang="zh-CN" dirty="0" smtClean="0"/>
              <a:t>2</a:t>
            </a:r>
            <a:r>
              <a:rPr lang="zh-CN" altLang="en-US" dirty="0" smtClean="0"/>
              <a:t>。目前正常雏鸡总数是</a:t>
            </a:r>
            <a:r>
              <a:rPr lang="en-US" altLang="zh-CN" dirty="0" smtClean="0"/>
              <a:t>7637</a:t>
            </a:r>
            <a:r>
              <a:rPr lang="zh-CN" altLang="en-US" dirty="0" smtClean="0"/>
              <a:t>只。</a:t>
            </a:r>
            <a:br>
              <a:rPr lang="zh-CN" altLang="en-US" dirty="0" smtClean="0"/>
            </a:br>
            <a:r>
              <a:rPr lang="en-US" altLang="zh-CN" dirty="0" smtClean="0"/>
              <a:t>3</a:t>
            </a:r>
            <a:r>
              <a:rPr lang="zh-CN" altLang="en-US" dirty="0" smtClean="0"/>
              <a:t>。育雏房间温度：</a:t>
            </a:r>
            <a:r>
              <a:rPr lang="en-US" altLang="zh-CN" dirty="0" smtClean="0"/>
              <a:t>20</a:t>
            </a:r>
            <a:r>
              <a:rPr lang="zh-CN" altLang="en-US" dirty="0" smtClean="0"/>
              <a:t>－</a:t>
            </a:r>
            <a:r>
              <a:rPr lang="en-US" altLang="zh-CN" dirty="0" smtClean="0"/>
              <a:t>24</a:t>
            </a:r>
            <a:r>
              <a:rPr lang="zh-CN" altLang="en-US" dirty="0" smtClean="0"/>
              <a:t>度  湿度：</a:t>
            </a:r>
            <a:r>
              <a:rPr lang="en-US" altLang="zh-CN" dirty="0" smtClean="0"/>
              <a:t>60</a:t>
            </a:r>
            <a:r>
              <a:rPr lang="zh-CN" altLang="en-US" dirty="0" smtClean="0"/>
              <a:t>－</a:t>
            </a:r>
            <a:r>
              <a:rPr lang="en-US" altLang="zh-CN" dirty="0" smtClean="0"/>
              <a:t>63</a:t>
            </a:r>
            <a:r>
              <a:rPr lang="zh-CN" altLang="en-US" dirty="0" smtClean="0"/>
              <a:t>％</a:t>
            </a:r>
            <a:r>
              <a:rPr lang="en-US" altLang="zh-CN" dirty="0" smtClean="0"/>
              <a:t>.</a:t>
            </a:r>
            <a:br>
              <a:rPr lang="en-US" altLang="zh-CN" dirty="0" smtClean="0"/>
            </a:br>
            <a:r>
              <a:rPr lang="en-US" altLang="zh-CN" dirty="0" smtClean="0"/>
              <a:t>4</a:t>
            </a:r>
            <a:r>
              <a:rPr lang="zh-CN" altLang="en-US" dirty="0" smtClean="0"/>
              <a:t>。光照：自然光照。水加二次料加满一天一次，加饲料</a:t>
            </a:r>
            <a:r>
              <a:rPr lang="en-US" altLang="zh-CN" dirty="0" smtClean="0"/>
              <a:t>280</a:t>
            </a:r>
            <a:r>
              <a:rPr lang="zh-CN" altLang="en-US" dirty="0" smtClean="0"/>
              <a:t>公斤，水</a:t>
            </a:r>
            <a:r>
              <a:rPr lang="en-US" altLang="zh-CN" dirty="0" smtClean="0"/>
              <a:t>500</a:t>
            </a:r>
            <a:r>
              <a:rPr lang="zh-CN" altLang="en-US" dirty="0" smtClean="0"/>
              <a:t>公斤。</a:t>
            </a:r>
            <a:br>
              <a:rPr lang="zh-CN" altLang="en-US" dirty="0" smtClean="0"/>
            </a:br>
            <a:r>
              <a:rPr lang="en-US" altLang="zh-CN" dirty="0" smtClean="0"/>
              <a:t>5</a:t>
            </a:r>
            <a:r>
              <a:rPr lang="zh-CN" altLang="en-US" dirty="0" smtClean="0"/>
              <a:t>。今天饮水加多</a:t>
            </a:r>
            <a:r>
              <a:rPr lang="en-US" altLang="zh-CN" dirty="0" smtClean="0"/>
              <a:t>V</a:t>
            </a:r>
            <a:r>
              <a:rPr lang="zh-CN" altLang="en-US" dirty="0" smtClean="0"/>
              <a:t>。新买到数码相机连线继续上传照片。</a:t>
            </a:r>
            <a:br>
              <a:rPr lang="zh-CN" altLang="en-US" dirty="0" smtClean="0"/>
            </a:br>
            <a:r>
              <a:rPr lang="en-US" altLang="zh-CN" dirty="0" smtClean="0"/>
              <a:t>6</a:t>
            </a:r>
            <a:r>
              <a:rPr lang="zh-CN" altLang="en-US" dirty="0" smtClean="0"/>
              <a:t>。今天免疫传鼻炎，胸部肌肉注射。俩人完成一半明天继续</a:t>
            </a:r>
            <a:r>
              <a:rPr lang="en-US" altLang="zh-CN" dirty="0" smtClean="0"/>
              <a:t>.</a:t>
            </a:r>
            <a:br>
              <a:rPr lang="en-US" altLang="zh-CN" dirty="0" smtClean="0"/>
            </a:b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冷孩大哥，白的是公鸡。</a:t>
            </a:r>
            <a:r>
              <a:rPr lang="en-US" altLang="zh-CN" dirty="0" smtClean="0"/>
              <a:t>7</a:t>
            </a:r>
            <a:r>
              <a:rPr lang="zh-CN" altLang="en-US" dirty="0" smtClean="0"/>
              <a:t>千多鸡就发现这一只白色的</a:t>
            </a:r>
            <a:r>
              <a:rPr lang="en-US" altLang="zh-CN" dirty="0" smtClean="0"/>
              <a:t>,</a:t>
            </a:r>
            <a:r>
              <a:rPr lang="zh-CN" altLang="en-US" dirty="0" smtClean="0"/>
              <a:t>鸡冠很红。</a:t>
            </a:r>
            <a:endParaRPr lang="zh-CN" altLang="en-US" dirty="0"/>
          </a:p>
        </p:txBody>
      </p:sp>
      <p:sp>
        <p:nvSpPr>
          <p:cNvPr id="3" name="内容占位符 2"/>
          <p:cNvSpPr>
            <a:spLocks noGrp="1"/>
          </p:cNvSpPr>
          <p:nvPr>
            <p:ph idx="1"/>
          </p:nvPr>
        </p:nvSpPr>
        <p:spPr/>
        <p:txBody>
          <a:bodyPr/>
          <a:lstStyle/>
          <a:p>
            <a:endParaRPr lang="zh-CN" altLang="en-US" dirty="0"/>
          </a:p>
        </p:txBody>
      </p:sp>
      <p:pic>
        <p:nvPicPr>
          <p:cNvPr id="59394" name="Picture 2" descr="http://bbs.jbzyw.com/attachment/Mon_0711/21_15190_51846d937016050.jpg"/>
          <p:cNvPicPr>
            <a:picLocks noChangeAspect="1" noChangeArrowheads="1"/>
          </p:cNvPicPr>
          <p:nvPr/>
        </p:nvPicPr>
        <p:blipFill>
          <a:blip r:embed="rId2"/>
          <a:srcRect/>
          <a:stretch>
            <a:fillRect/>
          </a:stretch>
        </p:blipFill>
        <p:spPr bwMode="auto">
          <a:xfrm rot="16200000">
            <a:off x="964395" y="1107252"/>
            <a:ext cx="5214950" cy="6286545"/>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58370" name="Picture 2" descr="http://bbs.jbzyw.com/attachment/Mon_0711/21_15190_943054678a03b3b.jpg"/>
          <p:cNvPicPr>
            <a:picLocks noChangeAspect="1" noChangeArrowheads="1"/>
          </p:cNvPicPr>
          <p:nvPr/>
        </p:nvPicPr>
        <p:blipFill>
          <a:blip r:embed="rId2"/>
          <a:srcRect/>
          <a:stretch>
            <a:fillRect/>
          </a:stretch>
        </p:blipFill>
        <p:spPr bwMode="auto">
          <a:xfrm>
            <a:off x="0" y="0"/>
            <a:ext cx="9160656" cy="6858000"/>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4000" dirty="0" smtClean="0"/>
              <a:t>11</a:t>
            </a:r>
            <a:r>
              <a:rPr lang="zh-CN" altLang="en-US" sz="4000" dirty="0" smtClean="0"/>
              <a:t>月</a:t>
            </a:r>
            <a:r>
              <a:rPr lang="en-US" altLang="zh-CN" sz="4000" dirty="0" smtClean="0"/>
              <a:t>28</a:t>
            </a:r>
            <a:r>
              <a:rPr lang="zh-CN" altLang="en-US" sz="4000" dirty="0" smtClean="0"/>
              <a:t>日 星期三　天气：    晴　气温：</a:t>
            </a:r>
            <a:r>
              <a:rPr lang="en-US" altLang="zh-CN" sz="4000" dirty="0" smtClean="0"/>
              <a:t>0℃ / 15℃</a:t>
            </a:r>
            <a:r>
              <a:rPr lang="zh-CN" altLang="en-US" sz="4000" dirty="0" smtClean="0"/>
              <a:t>度　风力：</a:t>
            </a:r>
            <a:r>
              <a:rPr lang="en-US" altLang="zh-CN" sz="4000" dirty="0" smtClean="0"/>
              <a:t>3</a:t>
            </a:r>
            <a:r>
              <a:rPr lang="zh-CN" altLang="en-US" sz="4000" dirty="0" smtClean="0"/>
              <a:t>级  今天是第</a:t>
            </a:r>
            <a:r>
              <a:rPr lang="en-US" altLang="zh-CN" sz="4000" dirty="0" smtClean="0"/>
              <a:t>44</a:t>
            </a:r>
            <a:r>
              <a:rPr lang="zh-CN" altLang="en-US" sz="4000" dirty="0" smtClean="0"/>
              <a:t>天</a:t>
            </a:r>
            <a:r>
              <a:rPr lang="zh-CN" altLang="en-US" dirty="0" smtClean="0"/>
              <a:t/>
            </a:r>
            <a:br>
              <a:rPr lang="zh-CN" altLang="en-US" dirty="0" smtClean="0"/>
            </a:br>
            <a:endParaRPr lang="zh-CN" altLang="en-US" dirty="0"/>
          </a:p>
        </p:txBody>
      </p:sp>
      <p:sp>
        <p:nvSpPr>
          <p:cNvPr id="3" name="内容占位符 2"/>
          <p:cNvSpPr>
            <a:spLocks noGrp="1"/>
          </p:cNvSpPr>
          <p:nvPr>
            <p:ph idx="1"/>
          </p:nvPr>
        </p:nvSpPr>
        <p:spPr/>
        <p:txBody>
          <a:bodyPr>
            <a:normAutofit fontScale="70000" lnSpcReduction="20000"/>
          </a:bodyPr>
          <a:lstStyle/>
          <a:p>
            <a:r>
              <a:rPr lang="en-US" altLang="zh-CN" dirty="0" smtClean="0"/>
              <a:t>1</a:t>
            </a:r>
            <a:r>
              <a:rPr lang="zh-CN" altLang="en-US" dirty="0" smtClean="0"/>
              <a:t>。鸡雏群体状况良好，未见异常。</a:t>
            </a:r>
            <a:br>
              <a:rPr lang="zh-CN" altLang="en-US" dirty="0" smtClean="0"/>
            </a:br>
            <a:r>
              <a:rPr lang="en-US" altLang="zh-CN" dirty="0" smtClean="0"/>
              <a:t>2</a:t>
            </a:r>
            <a:r>
              <a:rPr lang="zh-CN" altLang="en-US" dirty="0" smtClean="0"/>
              <a:t>。目前正常雏鸡总数是</a:t>
            </a:r>
            <a:r>
              <a:rPr lang="en-US" altLang="zh-CN" dirty="0" smtClean="0"/>
              <a:t>7635</a:t>
            </a:r>
            <a:r>
              <a:rPr lang="zh-CN" altLang="en-US" dirty="0" smtClean="0"/>
              <a:t>只。今天压死</a:t>
            </a:r>
            <a:r>
              <a:rPr lang="en-US" altLang="zh-CN" dirty="0" smtClean="0"/>
              <a:t>2</a:t>
            </a:r>
            <a:r>
              <a:rPr lang="zh-CN" altLang="en-US" dirty="0" smtClean="0"/>
              <a:t>只。</a:t>
            </a:r>
            <a:r>
              <a:rPr lang="en-US" altLang="zh-CN" dirty="0" smtClean="0"/>
              <a:t>44</a:t>
            </a:r>
            <a:r>
              <a:rPr lang="zh-CN" altLang="en-US" dirty="0" smtClean="0"/>
              <a:t>天共死亡</a:t>
            </a:r>
            <a:r>
              <a:rPr lang="en-US" altLang="zh-CN" dirty="0" smtClean="0"/>
              <a:t>35</a:t>
            </a:r>
            <a:r>
              <a:rPr lang="zh-CN" altLang="en-US" dirty="0" smtClean="0"/>
              <a:t>只。</a:t>
            </a:r>
            <a:br>
              <a:rPr lang="zh-CN" altLang="en-US" dirty="0" smtClean="0"/>
            </a:br>
            <a:r>
              <a:rPr lang="en-US" altLang="zh-CN" dirty="0" smtClean="0"/>
              <a:t>3</a:t>
            </a:r>
            <a:r>
              <a:rPr lang="zh-CN" altLang="en-US" dirty="0" smtClean="0"/>
              <a:t>。育雏房间温度：</a:t>
            </a:r>
            <a:r>
              <a:rPr lang="en-US" altLang="zh-CN" dirty="0" smtClean="0"/>
              <a:t>19</a:t>
            </a:r>
            <a:r>
              <a:rPr lang="zh-CN" altLang="en-US" dirty="0" smtClean="0"/>
              <a:t>－</a:t>
            </a:r>
            <a:r>
              <a:rPr lang="en-US" altLang="zh-CN" dirty="0" smtClean="0"/>
              <a:t>24</a:t>
            </a:r>
            <a:r>
              <a:rPr lang="zh-CN" altLang="en-US" dirty="0" smtClean="0"/>
              <a:t>度  湿度：</a:t>
            </a:r>
            <a:r>
              <a:rPr lang="en-US" altLang="zh-CN" dirty="0" smtClean="0"/>
              <a:t>60</a:t>
            </a:r>
            <a:r>
              <a:rPr lang="zh-CN" altLang="en-US" dirty="0" smtClean="0"/>
              <a:t>－</a:t>
            </a:r>
            <a:r>
              <a:rPr lang="en-US" altLang="zh-CN" dirty="0" smtClean="0"/>
              <a:t>63</a:t>
            </a:r>
            <a:r>
              <a:rPr lang="zh-CN" altLang="en-US" dirty="0" smtClean="0"/>
              <a:t>％</a:t>
            </a:r>
            <a:r>
              <a:rPr lang="en-US" altLang="zh-CN" dirty="0" smtClean="0"/>
              <a:t>.</a:t>
            </a:r>
            <a:br>
              <a:rPr lang="en-US" altLang="zh-CN" dirty="0" smtClean="0"/>
            </a:br>
            <a:r>
              <a:rPr lang="en-US" altLang="zh-CN" dirty="0" smtClean="0"/>
              <a:t>4</a:t>
            </a:r>
            <a:r>
              <a:rPr lang="zh-CN" altLang="en-US" dirty="0" smtClean="0"/>
              <a:t>。光照：自然光照。水加二次料加满一天一次，加饲料</a:t>
            </a:r>
            <a:r>
              <a:rPr lang="en-US" altLang="zh-CN" dirty="0" smtClean="0"/>
              <a:t>300</a:t>
            </a:r>
            <a:r>
              <a:rPr lang="zh-CN" altLang="en-US" dirty="0" smtClean="0"/>
              <a:t>公斤，水</a:t>
            </a:r>
            <a:r>
              <a:rPr lang="en-US" altLang="zh-CN" dirty="0" smtClean="0"/>
              <a:t>550</a:t>
            </a:r>
            <a:r>
              <a:rPr lang="zh-CN" altLang="en-US" dirty="0" smtClean="0"/>
              <a:t>公斤。</a:t>
            </a:r>
            <a:br>
              <a:rPr lang="zh-CN" altLang="en-US" dirty="0" smtClean="0"/>
            </a:br>
            <a:r>
              <a:rPr lang="en-US" altLang="zh-CN" dirty="0" smtClean="0"/>
              <a:t>5</a:t>
            </a:r>
            <a:r>
              <a:rPr lang="zh-CN" altLang="en-US" dirty="0" smtClean="0"/>
              <a:t>。今天饮水加多</a:t>
            </a:r>
            <a:r>
              <a:rPr lang="en-US" altLang="zh-CN" dirty="0" smtClean="0"/>
              <a:t>V</a:t>
            </a:r>
            <a:r>
              <a:rPr lang="zh-CN" altLang="en-US" dirty="0" smtClean="0"/>
              <a:t>。新买到数码相机连线继续上传照片。</a:t>
            </a:r>
            <a:br>
              <a:rPr lang="zh-CN" altLang="en-US" dirty="0" smtClean="0"/>
            </a:br>
            <a:r>
              <a:rPr lang="en-US" altLang="zh-CN" dirty="0" smtClean="0"/>
              <a:t>6</a:t>
            </a:r>
            <a:r>
              <a:rPr lang="zh-CN" altLang="en-US" dirty="0" smtClean="0"/>
              <a:t>。今天免疫传鼻炎，胸部肌肉注射。</a:t>
            </a:r>
            <a:br>
              <a:rPr lang="zh-CN" altLang="en-US" dirty="0" smtClean="0"/>
            </a:br>
            <a:r>
              <a:rPr lang="en-US" altLang="zh-CN" dirty="0" smtClean="0"/>
              <a:t>7</a:t>
            </a:r>
            <a:r>
              <a:rPr lang="zh-CN" altLang="en-US" dirty="0" smtClean="0"/>
              <a:t>。打针后挑出手感觉特小的放养在一栏。晚上</a:t>
            </a:r>
            <a:r>
              <a:rPr lang="en-US" altLang="zh-CN" dirty="0" smtClean="0"/>
              <a:t>9</a:t>
            </a:r>
            <a:r>
              <a:rPr lang="zh-CN" altLang="en-US" dirty="0" smtClean="0"/>
              <a:t>点称重，</a:t>
            </a:r>
            <a:r>
              <a:rPr lang="en-US" altLang="zh-CN" dirty="0" smtClean="0"/>
              <a:t>315</a:t>
            </a:r>
            <a:r>
              <a:rPr lang="zh-CN" altLang="en-US" dirty="0" smtClean="0"/>
              <a:t>克以下的</a:t>
            </a:r>
            <a:r>
              <a:rPr lang="en-US" altLang="zh-CN" dirty="0" smtClean="0"/>
              <a:t>41</a:t>
            </a:r>
            <a:r>
              <a:rPr lang="zh-CN" altLang="en-US" dirty="0" smtClean="0"/>
              <a:t>只，</a:t>
            </a:r>
            <a:r>
              <a:rPr lang="en-US" altLang="zh-CN" dirty="0" smtClean="0"/>
              <a:t>320-380</a:t>
            </a:r>
            <a:r>
              <a:rPr lang="zh-CN" altLang="en-US" dirty="0" smtClean="0"/>
              <a:t>之间的是</a:t>
            </a:r>
            <a:r>
              <a:rPr lang="en-US" altLang="zh-CN" dirty="0" smtClean="0"/>
              <a:t>222  </a:t>
            </a:r>
            <a:r>
              <a:rPr lang="zh-CN" altLang="en-US" dirty="0" smtClean="0"/>
              <a:t>只。明天打算把</a:t>
            </a:r>
            <a:r>
              <a:rPr lang="en-US" altLang="zh-CN" dirty="0" smtClean="0"/>
              <a:t>315</a:t>
            </a:r>
            <a:r>
              <a:rPr lang="zh-CN" altLang="en-US" dirty="0" smtClean="0"/>
              <a:t>克以下的送人当土鸡家养，这也算对得起这些花了我</a:t>
            </a:r>
            <a:r>
              <a:rPr lang="en-US" altLang="zh-CN" dirty="0" smtClean="0"/>
              <a:t>44</a:t>
            </a:r>
            <a:r>
              <a:rPr lang="zh-CN" altLang="en-US" dirty="0" smtClean="0"/>
              <a:t>天心血的鸡。</a:t>
            </a:r>
            <a:r>
              <a:rPr lang="en-US" altLang="zh-CN" dirty="0" smtClean="0"/>
              <a:t>320-380</a:t>
            </a:r>
            <a:r>
              <a:rPr lang="zh-CN" altLang="en-US" dirty="0" smtClean="0"/>
              <a:t>之间的我想加料桶加鱼甘油特别喂养</a:t>
            </a:r>
            <a:r>
              <a:rPr lang="en-US" altLang="zh-CN" dirty="0" smtClean="0"/>
              <a:t>16</a:t>
            </a:r>
            <a:r>
              <a:rPr lang="zh-CN" altLang="en-US" dirty="0" smtClean="0"/>
              <a:t>天到</a:t>
            </a:r>
            <a:r>
              <a:rPr lang="en-US" altLang="zh-CN" dirty="0" smtClean="0"/>
              <a:t>60</a:t>
            </a:r>
            <a:r>
              <a:rPr lang="zh-CN" altLang="en-US" dirty="0" smtClean="0"/>
              <a:t>天后再做打算。</a:t>
            </a:r>
            <a:br>
              <a:rPr lang="zh-CN" altLang="en-US" dirty="0" smtClean="0"/>
            </a:br>
            <a:r>
              <a:rPr lang="zh-CN" altLang="en-US" dirty="0" smtClean="0"/>
              <a:t/>
            </a:r>
            <a:br>
              <a:rPr lang="zh-CN" altLang="en-US" dirty="0" smtClean="0"/>
            </a:b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66562" name="Picture 2" descr="http://bbs.jbzyw.com/attachment/Mon_0711/21_15190_8a1c4f522b2f39f.jpg"/>
          <p:cNvPicPr>
            <a:picLocks noChangeAspect="1" noChangeArrowheads="1"/>
          </p:cNvPicPr>
          <p:nvPr/>
        </p:nvPicPr>
        <p:blipFill>
          <a:blip r:embed="rId2"/>
          <a:srcRect/>
          <a:stretch>
            <a:fillRect/>
          </a:stretch>
        </p:blipFill>
        <p:spPr bwMode="auto">
          <a:xfrm>
            <a:off x="0" y="0"/>
            <a:ext cx="9173040" cy="68580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2007-10-21 03:30 </a:t>
            </a:r>
            <a:endParaRPr lang="zh-CN" altLang="en-US" dirty="0"/>
          </a:p>
        </p:txBody>
      </p:sp>
      <p:sp>
        <p:nvSpPr>
          <p:cNvPr id="3" name="内容占位符 2"/>
          <p:cNvSpPr>
            <a:spLocks noGrp="1"/>
          </p:cNvSpPr>
          <p:nvPr>
            <p:ph idx="1"/>
          </p:nvPr>
        </p:nvSpPr>
        <p:spPr>
          <a:xfrm>
            <a:off x="-285784" y="1785926"/>
            <a:ext cx="4429124" cy="5257800"/>
          </a:xfrm>
        </p:spPr>
        <p:txBody>
          <a:bodyPr>
            <a:normAutofit fontScale="85000" lnSpcReduction="20000"/>
          </a:bodyPr>
          <a:lstStyle/>
          <a:p>
            <a:r>
              <a:rPr lang="zh-CN" altLang="en-US" dirty="0" smtClean="0"/>
              <a:t>我的蛋用罗曼小鸡是</a:t>
            </a:r>
            <a:r>
              <a:rPr lang="en-US" altLang="zh-CN" dirty="0" smtClean="0"/>
              <a:t>2007.10.16</a:t>
            </a:r>
            <a:r>
              <a:rPr lang="zh-CN" altLang="en-US" dirty="0" smtClean="0"/>
              <a:t>下午</a:t>
            </a:r>
            <a:r>
              <a:rPr lang="en-US" altLang="zh-CN" dirty="0" smtClean="0"/>
              <a:t>1.20</a:t>
            </a:r>
            <a:r>
              <a:rPr lang="zh-CN" altLang="en-US" dirty="0" smtClean="0"/>
              <a:t>分到鸡厂。共计</a:t>
            </a:r>
            <a:r>
              <a:rPr lang="en-US" altLang="zh-CN" dirty="0" smtClean="0"/>
              <a:t>7670</a:t>
            </a:r>
            <a:r>
              <a:rPr lang="zh-CN" altLang="en-US" dirty="0" smtClean="0"/>
              <a:t>只。</a:t>
            </a:r>
            <a:r>
              <a:rPr lang="en-US" altLang="zh-CN" dirty="0" smtClean="0"/>
              <a:t>4</a:t>
            </a:r>
            <a:r>
              <a:rPr lang="zh-CN" altLang="en-US" dirty="0" smtClean="0"/>
              <a:t>天共死亡</a:t>
            </a:r>
            <a:r>
              <a:rPr lang="en-US" altLang="zh-CN" dirty="0" smtClean="0"/>
              <a:t>13</a:t>
            </a:r>
            <a:r>
              <a:rPr lang="zh-CN" altLang="en-US" dirty="0" smtClean="0"/>
              <a:t>只鸡，淹死一只，踩死</a:t>
            </a:r>
            <a:r>
              <a:rPr lang="en-US" altLang="zh-CN" dirty="0" smtClean="0"/>
              <a:t>2</a:t>
            </a:r>
            <a:r>
              <a:rPr lang="zh-CN" altLang="en-US" dirty="0" smtClean="0"/>
              <a:t>只，格板倒下压死</a:t>
            </a:r>
            <a:r>
              <a:rPr lang="en-US" altLang="zh-CN" dirty="0" smtClean="0"/>
              <a:t>2</a:t>
            </a:r>
            <a:r>
              <a:rPr lang="zh-CN" altLang="en-US" dirty="0" smtClean="0"/>
              <a:t>只，还有</a:t>
            </a:r>
            <a:r>
              <a:rPr lang="en-US" altLang="zh-CN" dirty="0" smtClean="0"/>
              <a:t>8</a:t>
            </a:r>
            <a:r>
              <a:rPr lang="zh-CN" altLang="en-US" dirty="0" smtClean="0"/>
              <a:t>只是弱雏。</a:t>
            </a:r>
            <a:r>
              <a:rPr lang="en-US" altLang="zh-CN" dirty="0" smtClean="0"/>
              <a:t>10.20</a:t>
            </a:r>
            <a:r>
              <a:rPr lang="zh-CN" altLang="en-US" dirty="0" smtClean="0"/>
              <a:t>上午开始点眼滴鼻第一次免疫</a:t>
            </a:r>
            <a:r>
              <a:rPr lang="en-US" altLang="zh-CN" dirty="0" smtClean="0"/>
              <a:t>-</a:t>
            </a:r>
            <a:r>
              <a:rPr lang="zh-CN" altLang="en-US" dirty="0" smtClean="0"/>
              <a:t>鸡新城疫</a:t>
            </a:r>
            <a:r>
              <a:rPr lang="en-US" altLang="zh-CN" dirty="0" smtClean="0"/>
              <a:t>'</a:t>
            </a:r>
            <a:r>
              <a:rPr lang="zh-CN" altLang="en-US" dirty="0" smtClean="0"/>
              <a:t>传染性支气管炎二联活疫苗。领药</a:t>
            </a:r>
            <a:r>
              <a:rPr lang="en-US" altLang="zh-CN" dirty="0" smtClean="0"/>
              <a:t>20</a:t>
            </a:r>
            <a:r>
              <a:rPr lang="zh-CN" altLang="en-US" dirty="0" smtClean="0"/>
              <a:t>瓶实际用药</a:t>
            </a:r>
            <a:r>
              <a:rPr lang="en-US" altLang="zh-CN" dirty="0" smtClean="0"/>
              <a:t>17</a:t>
            </a:r>
            <a:r>
              <a:rPr lang="zh-CN" altLang="en-US" dirty="0" smtClean="0"/>
              <a:t>瓶。点眼滴鼻我已经用相机拍下改天上传给大家看看。</a:t>
            </a:r>
            <a:br>
              <a:rPr lang="zh-CN" altLang="en-US" dirty="0" smtClean="0"/>
            </a:br>
            <a:r>
              <a:rPr lang="zh-CN" altLang="en-US" dirty="0" smtClean="0"/>
              <a:t/>
            </a:r>
            <a:br>
              <a:rPr lang="zh-CN" altLang="en-US" dirty="0" smtClean="0"/>
            </a:br>
            <a:endParaRPr lang="zh-CN" altLang="en-US" dirty="0"/>
          </a:p>
        </p:txBody>
      </p:sp>
      <p:pic>
        <p:nvPicPr>
          <p:cNvPr id="17410" name="Picture 2" descr="http://bbs.jbzyw.com/attachment/Mon_0711/21_15190_fcb8315e382eb62.jpg"/>
          <p:cNvPicPr>
            <a:picLocks noChangeAspect="1" noChangeArrowheads="1"/>
          </p:cNvPicPr>
          <p:nvPr/>
        </p:nvPicPr>
        <p:blipFill>
          <a:blip r:embed="rId2"/>
          <a:srcRect/>
          <a:stretch>
            <a:fillRect/>
          </a:stretch>
        </p:blipFill>
        <p:spPr bwMode="auto">
          <a:xfrm>
            <a:off x="4214810" y="1785926"/>
            <a:ext cx="4929190" cy="4429126"/>
          </a:xfrm>
          <a:prstGeom prst="rect">
            <a:avLst/>
          </a:prstGeom>
          <a:noFill/>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65538" name="Picture 2" descr="http://bbs.jbzyw.com/attachment/Mon_0711/21_15190_a878a93be48bafa.jpg"/>
          <p:cNvPicPr>
            <a:picLocks noChangeAspect="1" noChangeArrowheads="1"/>
          </p:cNvPicPr>
          <p:nvPr/>
        </p:nvPicPr>
        <p:blipFill>
          <a:blip r:embed="rId2"/>
          <a:srcRect/>
          <a:stretch>
            <a:fillRect/>
          </a:stretch>
        </p:blipFill>
        <p:spPr bwMode="auto">
          <a:xfrm>
            <a:off x="-1" y="0"/>
            <a:ext cx="9209103" cy="6858000"/>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endParaRPr lang="zh-CN" altLang="en-US" dirty="0"/>
          </a:p>
        </p:txBody>
      </p:sp>
      <p:pic>
        <p:nvPicPr>
          <p:cNvPr id="64514" name="Picture 2" descr="http://bbs.jbzyw.com/attachment/Mon_0711/21_15190_50247a5c10f4b49.jpg"/>
          <p:cNvPicPr>
            <a:picLocks noChangeAspect="1" noChangeArrowheads="1"/>
          </p:cNvPicPr>
          <p:nvPr/>
        </p:nvPicPr>
        <p:blipFill>
          <a:blip r:embed="rId2"/>
          <a:srcRect/>
          <a:stretch>
            <a:fillRect/>
          </a:stretch>
        </p:blipFill>
        <p:spPr bwMode="auto">
          <a:xfrm rot="5400000">
            <a:off x="-1000126" y="1000125"/>
            <a:ext cx="6858001" cy="4857751"/>
          </a:xfrm>
          <a:prstGeom prst="rect">
            <a:avLst/>
          </a:prstGeom>
          <a:noFill/>
        </p:spPr>
      </p:pic>
      <p:pic>
        <p:nvPicPr>
          <p:cNvPr id="64516" name="Picture 4" descr="http://bbs.jbzyw.com/attachment/Mon_0711/21_15190_f295f0ef82c495c.jpg"/>
          <p:cNvPicPr>
            <a:picLocks noChangeAspect="1" noChangeArrowheads="1"/>
          </p:cNvPicPr>
          <p:nvPr/>
        </p:nvPicPr>
        <p:blipFill>
          <a:blip r:embed="rId3"/>
          <a:srcRect/>
          <a:stretch>
            <a:fillRect/>
          </a:stretch>
        </p:blipFill>
        <p:spPr bwMode="auto">
          <a:xfrm>
            <a:off x="4786314" y="1"/>
            <a:ext cx="4357686" cy="2658922"/>
          </a:xfrm>
          <a:prstGeom prst="rect">
            <a:avLst/>
          </a:prstGeom>
          <a:noFill/>
        </p:spPr>
      </p:pic>
      <p:pic>
        <p:nvPicPr>
          <p:cNvPr id="64518" name="Picture 6" descr="http://bbs.jbzyw.com/attachment/Mon_0711/21_15190_d06e8afdfacde80.jpg"/>
          <p:cNvPicPr>
            <a:picLocks noChangeAspect="1" noChangeArrowheads="1"/>
          </p:cNvPicPr>
          <p:nvPr/>
        </p:nvPicPr>
        <p:blipFill>
          <a:blip r:embed="rId4"/>
          <a:srcRect/>
          <a:stretch>
            <a:fillRect/>
          </a:stretch>
        </p:blipFill>
        <p:spPr bwMode="auto">
          <a:xfrm>
            <a:off x="4786314" y="2643182"/>
            <a:ext cx="4357686" cy="3112633"/>
          </a:xfrm>
          <a:prstGeom prst="rect">
            <a:avLst/>
          </a:prstGeom>
          <a:noFill/>
        </p:spPr>
      </p:pic>
      <p:pic>
        <p:nvPicPr>
          <p:cNvPr id="64520" name="Picture 8" descr="http://bbs.jbzyw.com/attachment/Mon_0711/21_15190_d858d5d91af748e.jpg"/>
          <p:cNvPicPr>
            <a:picLocks noChangeAspect="1" noChangeArrowheads="1"/>
          </p:cNvPicPr>
          <p:nvPr/>
        </p:nvPicPr>
        <p:blipFill>
          <a:blip r:embed="rId5" cstate="print"/>
          <a:srcRect/>
          <a:stretch>
            <a:fillRect/>
          </a:stretch>
        </p:blipFill>
        <p:spPr bwMode="auto">
          <a:xfrm>
            <a:off x="2476500" y="5715016"/>
            <a:ext cx="6667500" cy="1142984"/>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4000" dirty="0" smtClean="0"/>
              <a:t>11</a:t>
            </a:r>
            <a:r>
              <a:rPr lang="zh-CN" altLang="en-US" sz="4000" dirty="0" smtClean="0"/>
              <a:t>月</a:t>
            </a:r>
            <a:r>
              <a:rPr lang="en-US" altLang="zh-CN" sz="4000" dirty="0" smtClean="0"/>
              <a:t>29</a:t>
            </a:r>
            <a:r>
              <a:rPr lang="zh-CN" altLang="en-US" sz="4000" dirty="0" smtClean="0"/>
              <a:t>日 星期四　天气：    晴　气温：</a:t>
            </a:r>
            <a:r>
              <a:rPr lang="en-US" altLang="zh-CN" sz="4000" dirty="0" smtClean="0"/>
              <a:t>2℃ / 15℃</a:t>
            </a:r>
            <a:r>
              <a:rPr lang="zh-CN" altLang="en-US" sz="4000" dirty="0" smtClean="0"/>
              <a:t>度　风力：</a:t>
            </a:r>
            <a:r>
              <a:rPr lang="en-US" altLang="zh-CN" sz="4000" dirty="0" smtClean="0"/>
              <a:t>3</a:t>
            </a:r>
            <a:r>
              <a:rPr lang="zh-CN" altLang="en-US" sz="4000" dirty="0" smtClean="0"/>
              <a:t>级  今天是第</a:t>
            </a:r>
            <a:r>
              <a:rPr lang="en-US" altLang="zh-CN" sz="4000" dirty="0" smtClean="0"/>
              <a:t>45</a:t>
            </a:r>
            <a:r>
              <a:rPr lang="zh-CN" altLang="en-US" sz="4000" dirty="0" smtClean="0"/>
              <a:t>天</a:t>
            </a:r>
            <a:r>
              <a:rPr lang="zh-CN" altLang="en-US" dirty="0" smtClean="0"/>
              <a:t/>
            </a:r>
            <a:br>
              <a:rPr lang="zh-CN" altLang="en-US" dirty="0" smtClean="0"/>
            </a:b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smtClean="0"/>
              <a:t>1</a:t>
            </a:r>
            <a:r>
              <a:rPr lang="zh-CN" altLang="en-US" dirty="0" smtClean="0"/>
              <a:t>。鸡雏群体状况良好，未见异常。</a:t>
            </a:r>
            <a:br>
              <a:rPr lang="zh-CN" altLang="en-US" dirty="0" smtClean="0"/>
            </a:br>
            <a:r>
              <a:rPr lang="en-US" altLang="zh-CN" dirty="0" smtClean="0"/>
              <a:t>2</a:t>
            </a:r>
            <a:r>
              <a:rPr lang="zh-CN" altLang="en-US" dirty="0" smtClean="0"/>
              <a:t>。目前正常雏鸡总数是</a:t>
            </a:r>
            <a:r>
              <a:rPr lang="en-US" altLang="zh-CN" dirty="0" smtClean="0"/>
              <a:t>7595</a:t>
            </a:r>
            <a:r>
              <a:rPr lang="zh-CN" altLang="en-US" dirty="0" smtClean="0"/>
              <a:t>只。今天把</a:t>
            </a:r>
            <a:r>
              <a:rPr lang="en-US" altLang="zh-CN" dirty="0" smtClean="0"/>
              <a:t>315</a:t>
            </a:r>
            <a:r>
              <a:rPr lang="zh-CN" altLang="en-US" dirty="0" smtClean="0"/>
              <a:t>克以下</a:t>
            </a:r>
            <a:r>
              <a:rPr lang="en-US" altLang="zh-CN" dirty="0" smtClean="0"/>
              <a:t>40</a:t>
            </a:r>
            <a:r>
              <a:rPr lang="zh-CN" altLang="en-US" dirty="0" smtClean="0"/>
              <a:t>只送人当土鸡家养</a:t>
            </a:r>
            <a:r>
              <a:rPr lang="en-US" altLang="zh-CN" dirty="0" smtClean="0"/>
              <a:t>.</a:t>
            </a:r>
            <a:br>
              <a:rPr lang="en-US" altLang="zh-CN" dirty="0" smtClean="0"/>
            </a:br>
            <a:r>
              <a:rPr lang="en-US" altLang="zh-CN" dirty="0" smtClean="0"/>
              <a:t>3</a:t>
            </a:r>
            <a:r>
              <a:rPr lang="zh-CN" altLang="en-US" dirty="0" smtClean="0"/>
              <a:t>。育雏房间温度：</a:t>
            </a:r>
            <a:r>
              <a:rPr lang="en-US" altLang="zh-CN" dirty="0" smtClean="0"/>
              <a:t>19</a:t>
            </a:r>
            <a:r>
              <a:rPr lang="zh-CN" altLang="en-US" dirty="0" smtClean="0"/>
              <a:t>－</a:t>
            </a:r>
            <a:r>
              <a:rPr lang="en-US" altLang="zh-CN" dirty="0" smtClean="0"/>
              <a:t>24</a:t>
            </a:r>
            <a:r>
              <a:rPr lang="zh-CN" altLang="en-US" dirty="0" smtClean="0"/>
              <a:t>度  湿度：</a:t>
            </a:r>
            <a:r>
              <a:rPr lang="en-US" altLang="zh-CN" dirty="0" smtClean="0"/>
              <a:t>60</a:t>
            </a:r>
            <a:r>
              <a:rPr lang="zh-CN" altLang="en-US" dirty="0" smtClean="0"/>
              <a:t>－</a:t>
            </a:r>
            <a:r>
              <a:rPr lang="en-US" altLang="zh-CN" dirty="0" smtClean="0"/>
              <a:t>63</a:t>
            </a:r>
            <a:r>
              <a:rPr lang="zh-CN" altLang="en-US" dirty="0" smtClean="0"/>
              <a:t>％</a:t>
            </a:r>
            <a:r>
              <a:rPr lang="en-US" altLang="zh-CN" dirty="0" smtClean="0"/>
              <a:t>.</a:t>
            </a:r>
            <a:br>
              <a:rPr lang="en-US" altLang="zh-CN" dirty="0" smtClean="0"/>
            </a:br>
            <a:r>
              <a:rPr lang="en-US" altLang="zh-CN" dirty="0" smtClean="0"/>
              <a:t>4</a:t>
            </a:r>
            <a:r>
              <a:rPr lang="zh-CN" altLang="en-US" dirty="0" smtClean="0"/>
              <a:t>。光照：自然光照。水加二次料加满一天一次，加饲料</a:t>
            </a:r>
            <a:r>
              <a:rPr lang="en-US" altLang="zh-CN" dirty="0" smtClean="0"/>
              <a:t>300</a:t>
            </a:r>
            <a:r>
              <a:rPr lang="zh-CN" altLang="en-US" dirty="0" smtClean="0"/>
              <a:t>公斤，水</a:t>
            </a:r>
            <a:r>
              <a:rPr lang="en-US" altLang="zh-CN" dirty="0" smtClean="0"/>
              <a:t>550</a:t>
            </a:r>
            <a:r>
              <a:rPr lang="zh-CN" altLang="en-US" dirty="0" smtClean="0"/>
              <a:t>公斤。</a:t>
            </a:r>
            <a:br>
              <a:rPr lang="zh-CN" altLang="en-US" dirty="0" smtClean="0"/>
            </a:br>
            <a:r>
              <a:rPr lang="en-US" altLang="zh-CN" dirty="0" smtClean="0"/>
              <a:t>5</a:t>
            </a:r>
            <a:r>
              <a:rPr lang="zh-CN" altLang="en-US" dirty="0" smtClean="0"/>
              <a:t>。今天饮深井水。新买到数码相机连线继续上传照片。</a:t>
            </a:r>
            <a:br>
              <a:rPr lang="zh-CN" altLang="en-US" dirty="0" smtClean="0"/>
            </a:br>
            <a:r>
              <a:rPr lang="en-US" altLang="zh-CN" dirty="0" smtClean="0"/>
              <a:t>6</a:t>
            </a:r>
            <a:r>
              <a:rPr lang="zh-CN" altLang="en-US" dirty="0" smtClean="0"/>
              <a:t>。今天出鸡粪，发现很多鸡毛，鸡毛还比较长，不知正常不？</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2007-10-22 23:45 </a:t>
            </a:r>
            <a:endParaRPr lang="zh-CN" altLang="en-US" dirty="0"/>
          </a:p>
        </p:txBody>
      </p:sp>
      <p:sp>
        <p:nvSpPr>
          <p:cNvPr id="3" name="内容占位符 2"/>
          <p:cNvSpPr>
            <a:spLocks noGrp="1"/>
          </p:cNvSpPr>
          <p:nvPr>
            <p:ph idx="1"/>
          </p:nvPr>
        </p:nvSpPr>
        <p:spPr>
          <a:xfrm>
            <a:off x="0" y="1571612"/>
            <a:ext cx="4429124" cy="5286388"/>
          </a:xfrm>
        </p:spPr>
        <p:txBody>
          <a:bodyPr>
            <a:normAutofit fontScale="62500" lnSpcReduction="20000"/>
          </a:bodyPr>
          <a:lstStyle/>
          <a:p>
            <a:r>
              <a:rPr lang="zh-CN" altLang="en-US" dirty="0" smtClean="0"/>
              <a:t>以下是我今天填写的养殖场生产管理档案</a:t>
            </a:r>
            <a:br>
              <a:rPr lang="zh-CN" altLang="en-US" dirty="0" smtClean="0"/>
            </a:br>
            <a:r>
              <a:rPr lang="zh-CN" altLang="en-US" dirty="0" smtClean="0"/>
              <a:t>一，动物养殖厂简况</a:t>
            </a:r>
            <a:br>
              <a:rPr lang="zh-CN" altLang="en-US" dirty="0" smtClean="0"/>
            </a:br>
            <a:r>
              <a:rPr lang="zh-CN" altLang="en-US" dirty="0" smtClean="0"/>
              <a:t>二，畜牧兽医技术人员名单</a:t>
            </a:r>
            <a:br>
              <a:rPr lang="zh-CN" altLang="en-US" dirty="0" smtClean="0"/>
            </a:br>
            <a:r>
              <a:rPr lang="zh-CN" altLang="en-US" dirty="0" smtClean="0"/>
              <a:t>三，强制免疫程序</a:t>
            </a:r>
            <a:br>
              <a:rPr lang="zh-CN" altLang="en-US" dirty="0" smtClean="0"/>
            </a:br>
            <a:r>
              <a:rPr lang="zh-CN" altLang="en-US" dirty="0" smtClean="0"/>
              <a:t>四，疫苗购买情况</a:t>
            </a:r>
            <a:br>
              <a:rPr lang="zh-CN" altLang="en-US" dirty="0" smtClean="0"/>
            </a:br>
            <a:r>
              <a:rPr lang="zh-CN" altLang="en-US" dirty="0" smtClean="0"/>
              <a:t>五，免疫记录表</a:t>
            </a:r>
            <a:br>
              <a:rPr lang="zh-CN" altLang="en-US" dirty="0" smtClean="0"/>
            </a:br>
            <a:r>
              <a:rPr lang="zh-CN" altLang="en-US" dirty="0" smtClean="0"/>
              <a:t>六，免疫抗体监测记录表</a:t>
            </a:r>
            <a:br>
              <a:rPr lang="zh-CN" altLang="en-US" dirty="0" smtClean="0"/>
            </a:br>
            <a:r>
              <a:rPr lang="zh-CN" altLang="en-US" dirty="0" smtClean="0"/>
              <a:t>七，限制使用药物使用登记表</a:t>
            </a:r>
            <a:br>
              <a:rPr lang="zh-CN" altLang="en-US" dirty="0" smtClean="0"/>
            </a:br>
            <a:r>
              <a:rPr lang="zh-CN" altLang="en-US" dirty="0" smtClean="0"/>
              <a:t>八，一般药物使用情况表</a:t>
            </a:r>
            <a:br>
              <a:rPr lang="zh-CN" altLang="en-US" dirty="0" smtClean="0"/>
            </a:br>
            <a:r>
              <a:rPr lang="zh-CN" altLang="en-US" dirty="0" smtClean="0"/>
              <a:t>九，场内疫病诊治情况表</a:t>
            </a:r>
            <a:br>
              <a:rPr lang="zh-CN" altLang="en-US" dirty="0" smtClean="0"/>
            </a:br>
            <a:r>
              <a:rPr lang="zh-CN" altLang="en-US" dirty="0" smtClean="0"/>
              <a:t>十，疫病实验室诊断记录表</a:t>
            </a:r>
            <a:br>
              <a:rPr lang="zh-CN" altLang="en-US" dirty="0" smtClean="0"/>
            </a:br>
            <a:r>
              <a:rPr lang="zh-CN" altLang="en-US" dirty="0" smtClean="0"/>
              <a:t>十一，消毒记录</a:t>
            </a:r>
            <a:br>
              <a:rPr lang="zh-CN" altLang="en-US" dirty="0" smtClean="0"/>
            </a:br>
            <a:r>
              <a:rPr lang="zh-CN" altLang="en-US" dirty="0" smtClean="0"/>
              <a:t>十二，饲料添加剂检测与抽检情况</a:t>
            </a:r>
            <a:br>
              <a:rPr lang="zh-CN" altLang="en-US" dirty="0" smtClean="0"/>
            </a:br>
            <a:r>
              <a:rPr lang="zh-CN" altLang="en-US" dirty="0" smtClean="0"/>
              <a:t>十三，动物销售情况登记表</a:t>
            </a:r>
            <a:br>
              <a:rPr lang="zh-CN" altLang="en-US" dirty="0" smtClean="0"/>
            </a:br>
            <a:r>
              <a:rPr lang="zh-CN" altLang="en-US" dirty="0" smtClean="0"/>
              <a:t>十四，病残死亡动物处理登记表</a:t>
            </a:r>
            <a:br>
              <a:rPr lang="zh-CN" altLang="en-US" dirty="0" smtClean="0"/>
            </a:br>
            <a:r>
              <a:rPr lang="zh-CN" altLang="en-US" dirty="0" smtClean="0"/>
              <a:t>十五，引进动物情况登记表</a:t>
            </a:r>
            <a:br>
              <a:rPr lang="zh-CN" altLang="en-US" dirty="0" smtClean="0"/>
            </a:br>
            <a:r>
              <a:rPr lang="zh-CN" altLang="en-US" dirty="0" smtClean="0"/>
              <a:t>十六，监督检查记录</a:t>
            </a:r>
            <a:br>
              <a:rPr lang="zh-CN" altLang="en-US" dirty="0" smtClean="0"/>
            </a:br>
            <a:r>
              <a:rPr lang="zh-CN" altLang="en-US" dirty="0" smtClean="0"/>
              <a:t>十七，其他记事栏</a:t>
            </a:r>
            <a:br>
              <a:rPr lang="zh-CN" altLang="en-US" dirty="0" smtClean="0"/>
            </a:br>
            <a:endParaRPr lang="zh-CN" altLang="en-US" dirty="0"/>
          </a:p>
        </p:txBody>
      </p:sp>
      <p:pic>
        <p:nvPicPr>
          <p:cNvPr id="21506" name="Picture 2" descr="http://bbs.jbzyw.com/attachment/Mon_0711/21_15190_4e2289abd98e0d1.jpg"/>
          <p:cNvPicPr>
            <a:picLocks noChangeAspect="1" noChangeArrowheads="1"/>
          </p:cNvPicPr>
          <p:nvPr/>
        </p:nvPicPr>
        <p:blipFill>
          <a:blip r:embed="rId2"/>
          <a:srcRect/>
          <a:stretch>
            <a:fillRect/>
          </a:stretch>
        </p:blipFill>
        <p:spPr bwMode="auto">
          <a:xfrm>
            <a:off x="4415006" y="1571613"/>
            <a:ext cx="4728993" cy="3357585"/>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2007-10-22 23:45 </a:t>
            </a:r>
            <a:endParaRPr lang="zh-CN" altLang="en-US" dirty="0"/>
          </a:p>
        </p:txBody>
      </p:sp>
      <p:sp>
        <p:nvSpPr>
          <p:cNvPr id="3" name="内容占位符 2"/>
          <p:cNvSpPr>
            <a:spLocks noGrp="1"/>
          </p:cNvSpPr>
          <p:nvPr>
            <p:ph idx="1"/>
          </p:nvPr>
        </p:nvSpPr>
        <p:spPr>
          <a:xfrm>
            <a:off x="457200" y="1600200"/>
            <a:ext cx="3757610" cy="4525963"/>
          </a:xfrm>
        </p:spPr>
        <p:txBody>
          <a:bodyPr>
            <a:normAutofit fontScale="92500" lnSpcReduction="20000"/>
          </a:bodyPr>
          <a:lstStyle/>
          <a:p>
            <a:r>
              <a:rPr lang="zh-CN" altLang="en-US" dirty="0" smtClean="0"/>
              <a:t>今天是第六天。用料</a:t>
            </a:r>
            <a:r>
              <a:rPr lang="en-US" altLang="zh-CN" dirty="0" smtClean="0"/>
              <a:t>13</a:t>
            </a:r>
            <a:r>
              <a:rPr lang="zh-CN" altLang="en-US" dirty="0" smtClean="0"/>
              <a:t>包。包被复合多维可溶性粉和乳酸偌氟沙星可溶性粉加水混饮，鱼甘油拌料，从明天开始不用开水直接用深井水喂，今天没有死亡。</a:t>
            </a:r>
            <a:r>
              <a:rPr lang="en-US" altLang="zh-CN" dirty="0" smtClean="0"/>
              <a:t>7670-13=7657</a:t>
            </a:r>
            <a:r>
              <a:rPr lang="zh-CN" altLang="en-US" dirty="0" smtClean="0"/>
              <a:t>只。灯泡</a:t>
            </a:r>
            <a:r>
              <a:rPr lang="en-US" altLang="zh-CN" dirty="0" smtClean="0"/>
              <a:t>100</a:t>
            </a:r>
            <a:r>
              <a:rPr lang="zh-CN" altLang="en-US" dirty="0" smtClean="0"/>
              <a:t>瓦换成</a:t>
            </a:r>
            <a:r>
              <a:rPr lang="en-US" altLang="zh-CN" dirty="0" smtClean="0"/>
              <a:t>60</a:t>
            </a:r>
            <a:r>
              <a:rPr lang="zh-CN" altLang="en-US" dirty="0" smtClean="0"/>
              <a:t>瓦。</a:t>
            </a:r>
            <a:br>
              <a:rPr lang="zh-CN" altLang="en-US" dirty="0" smtClean="0"/>
            </a:br>
            <a:endParaRPr lang="zh-CN" altLang="en-US" dirty="0"/>
          </a:p>
        </p:txBody>
      </p:sp>
      <p:pic>
        <p:nvPicPr>
          <p:cNvPr id="20482" name="Picture 2" descr="http://bbs.jbzyw.com/attachment/Mon_0711/21_15190_2f5462b41d583a0.jpg"/>
          <p:cNvPicPr>
            <a:picLocks noChangeAspect="1" noChangeArrowheads="1"/>
          </p:cNvPicPr>
          <p:nvPr/>
        </p:nvPicPr>
        <p:blipFill>
          <a:blip r:embed="rId2"/>
          <a:srcRect/>
          <a:stretch>
            <a:fillRect/>
          </a:stretch>
        </p:blipFill>
        <p:spPr bwMode="auto">
          <a:xfrm>
            <a:off x="4000496" y="2071678"/>
            <a:ext cx="5143504" cy="3781425"/>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2007-10-24 13:48</a:t>
            </a:r>
            <a:endParaRPr lang="zh-CN" altLang="en-US" dirty="0"/>
          </a:p>
        </p:txBody>
      </p:sp>
      <p:sp>
        <p:nvSpPr>
          <p:cNvPr id="3" name="内容占位符 2"/>
          <p:cNvSpPr>
            <a:spLocks noGrp="1"/>
          </p:cNvSpPr>
          <p:nvPr>
            <p:ph idx="1"/>
          </p:nvPr>
        </p:nvSpPr>
        <p:spPr/>
        <p:txBody>
          <a:bodyPr/>
          <a:lstStyle/>
          <a:p>
            <a:r>
              <a:rPr lang="zh-CN" altLang="en-US" dirty="0" smtClean="0"/>
              <a:t>又过去了一天，我的鸡羽毛长的满长了，可以飞进料桶里，加料的时候都会发现料桶里有鸡。解决办法是在料桶上加块木板。</a:t>
            </a:r>
            <a:br>
              <a:rPr lang="zh-CN" altLang="en-US" dirty="0" smtClean="0"/>
            </a:br>
            <a:r>
              <a:rPr lang="zh-CN" altLang="en-US" dirty="0" smtClean="0"/>
              <a:t>今天下午停喂鱼甘油。</a:t>
            </a:r>
            <a:br>
              <a:rPr lang="zh-CN" altLang="en-US" dirty="0" smtClean="0"/>
            </a:br>
            <a:r>
              <a:rPr lang="zh-CN" altLang="en-US" dirty="0" smtClean="0"/>
              <a:t>死亡一只，状态是白色粪便糊满肛门，这是</a:t>
            </a:r>
            <a:r>
              <a:rPr lang="en-US" altLang="zh-CN" dirty="0" smtClean="0"/>
              <a:t>8</a:t>
            </a:r>
            <a:r>
              <a:rPr lang="zh-CN" altLang="en-US" dirty="0" smtClean="0"/>
              <a:t>天中死的第</a:t>
            </a:r>
            <a:r>
              <a:rPr lang="en-US" altLang="zh-CN" dirty="0" smtClean="0"/>
              <a:t>14</a:t>
            </a:r>
            <a:r>
              <a:rPr lang="zh-CN" altLang="en-US" dirty="0" smtClean="0"/>
              <a:t>只鸡。</a:t>
            </a:r>
            <a:br>
              <a:rPr lang="zh-CN" altLang="en-US" dirty="0" smtClean="0"/>
            </a:br>
            <a:r>
              <a:rPr lang="zh-CN" altLang="en-US" dirty="0" smtClean="0"/>
              <a:t>温度是</a:t>
            </a:r>
            <a:r>
              <a:rPr lang="en-US" altLang="zh-CN" dirty="0" smtClean="0"/>
              <a:t>33.2</a:t>
            </a:r>
            <a:r>
              <a:rPr lang="zh-CN" altLang="en-US" dirty="0" smtClean="0"/>
              <a:t>度，湿度是</a:t>
            </a:r>
            <a:r>
              <a:rPr lang="en-US" altLang="zh-CN" dirty="0" smtClean="0"/>
              <a:t>82</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2007-10-24 23:52 </a:t>
            </a:r>
            <a:endParaRPr lang="zh-CN" altLang="en-US" dirty="0"/>
          </a:p>
        </p:txBody>
      </p:sp>
      <p:sp>
        <p:nvSpPr>
          <p:cNvPr id="3" name="内容占位符 2"/>
          <p:cNvSpPr>
            <a:spLocks noGrp="1"/>
          </p:cNvSpPr>
          <p:nvPr>
            <p:ph idx="1"/>
          </p:nvPr>
        </p:nvSpPr>
        <p:spPr/>
        <p:txBody>
          <a:bodyPr/>
          <a:lstStyle/>
          <a:p>
            <a:r>
              <a:rPr lang="zh-CN" altLang="en-US" dirty="0" smtClean="0"/>
              <a:t>今天停用乳酸偌氟沙星可溶性粉饮水，后天要法氏囊免疫</a:t>
            </a:r>
          </a:p>
          <a:p>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1045</Words>
  <PresentationFormat>全屏显示(4:3)</PresentationFormat>
  <Paragraphs>76</Paragraphs>
  <Slides>52</Slides>
  <Notes>0</Notes>
  <HiddenSlides>0</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Office 主题</vt:lpstr>
      <vt:lpstr>养蛋鸡的日子</vt:lpstr>
      <vt:lpstr>幻灯片 2</vt:lpstr>
      <vt:lpstr>幻灯片 3</vt:lpstr>
      <vt:lpstr>幻灯片 4</vt:lpstr>
      <vt:lpstr>2007-10-21 03:30 </vt:lpstr>
      <vt:lpstr>2007-10-22 23:45 </vt:lpstr>
      <vt:lpstr>2007-10-22 23:45 </vt:lpstr>
      <vt:lpstr>2007-10-24 13:48</vt:lpstr>
      <vt:lpstr>2007-10-24 23:52 </vt:lpstr>
      <vt:lpstr>2007-10-26 00:09 </vt:lpstr>
      <vt:lpstr>2007-10-26 22:49 </vt:lpstr>
      <vt:lpstr>2007-10-27 23:13 </vt:lpstr>
      <vt:lpstr>2007-10-28 23:46 </vt:lpstr>
      <vt:lpstr>2007-10-30 22:48 </vt:lpstr>
      <vt:lpstr>2007-11-01</vt:lpstr>
      <vt:lpstr>11月1日 星期四　天气：阴天 　气温：15-7度　风力：东北风3-4级 今天是第17天 </vt:lpstr>
      <vt:lpstr>11月4日</vt:lpstr>
      <vt:lpstr>2007-11-10 22:51</vt:lpstr>
      <vt:lpstr>11月10日 星期六　天气：晴天 　气温：19-8度　风力：微风 今天是第26天 </vt:lpstr>
      <vt:lpstr>11月13日 星期二　天气：     晴到多云 　气温：7-21度　风力：微风 今天是第29天 </vt:lpstr>
      <vt:lpstr>幻灯片 21</vt:lpstr>
      <vt:lpstr>11月14日 星期三　天气：    多云 　气温：11-21度　风力：微风 今天是第30天 </vt:lpstr>
      <vt:lpstr>幻灯片 23</vt:lpstr>
      <vt:lpstr>11月15日 星期四　天气：    多云转阴 　气温：12-20度　风力：微风 今天是第31天 </vt:lpstr>
      <vt:lpstr>11月16日 星期五　天气：    阴有小雨　气温：12-17度　风力：微风 今天是第32天 </vt:lpstr>
      <vt:lpstr>11月17日 星期六　天气：    小雨　气温：8℃ / 12℃度　风力：微风 今天是第33天 </vt:lpstr>
      <vt:lpstr>幻灯片 27</vt:lpstr>
      <vt:lpstr>幻灯片 28</vt:lpstr>
      <vt:lpstr>幻灯片 29</vt:lpstr>
      <vt:lpstr>11月18日 星期日　天气：    小雨　气温：7℃ / 12℃度　风力：微风 今天是第34天 </vt:lpstr>
      <vt:lpstr>冷孩儿</vt:lpstr>
      <vt:lpstr>11月19日 星期一　天气：    多云　气温：5℃ / 14℃度　风力：微风 今天是第35天 </vt:lpstr>
      <vt:lpstr>11月20日 星期二　天气：    晴到多云　气温：4℃ / 17℃度　风力：偏北风3级 今天是第36天 </vt:lpstr>
      <vt:lpstr>11月21日 星期三　天气：    晴到多云　气温：3℃ / 16℃度　风力：偏北风3级 今天是第37天</vt:lpstr>
      <vt:lpstr>冷孩儿</vt:lpstr>
      <vt:lpstr>11月22日 星期四　天气：    晴到多云　气温：3℃ / 16℃度　风力：偏北风3级 今天是第38天 </vt:lpstr>
      <vt:lpstr>幻灯片 37</vt:lpstr>
      <vt:lpstr>11月23日 星期五　天气：    晴到多云　气温：5℃ / 17℃度　风力：偏北风3级 今天是第39天 </vt:lpstr>
      <vt:lpstr>幻灯片 39</vt:lpstr>
      <vt:lpstr>11月24日 星期六　天气：    晴到多云　气温：6℃ / 19℃度　风力：微风  今天是第40天 </vt:lpstr>
      <vt:lpstr>11月25日 星期日　天气：    多云　气温：7℃ / 16℃度　风力：微风  今天是第41天</vt:lpstr>
      <vt:lpstr>11月26日 星期一　天气：    阴有小雨　气温：7℃ / 16℃度　风力：3级  今天是第42天 </vt:lpstr>
      <vt:lpstr>幻灯片 43</vt:lpstr>
      <vt:lpstr>幻灯片 44</vt:lpstr>
      <vt:lpstr>11月27日 星期二　天气：    多云　气温：5℃ / 16℃度　风力：3级  今天是第43天 </vt:lpstr>
      <vt:lpstr>冷孩大哥，白的是公鸡。7千多鸡就发现这一只白色的,鸡冠很红。</vt:lpstr>
      <vt:lpstr>幻灯片 47</vt:lpstr>
      <vt:lpstr>11月28日 星期三　天气：    晴　气温：0℃ / 15℃度　风力：3级  今天是第44天 </vt:lpstr>
      <vt:lpstr>幻灯片 49</vt:lpstr>
      <vt:lpstr>幻灯片 50</vt:lpstr>
      <vt:lpstr>幻灯片 51</vt:lpstr>
      <vt:lpstr>11月29日 星期四　天气：    晴　气温：2℃ / 15℃度　风力：3级  今天是第45天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养蛋鸡的日子</dc:title>
  <cp:lastModifiedBy>lxy</cp:lastModifiedBy>
  <cp:revision>2</cp:revision>
  <dcterms:modified xsi:type="dcterms:W3CDTF">2008-05-26T11:27:41Z</dcterms:modified>
</cp:coreProperties>
</file>